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1" r:id="rId6"/>
    <p:sldId id="263" r:id="rId7"/>
    <p:sldId id="266" r:id="rId8"/>
    <p:sldId id="268" r:id="rId9"/>
    <p:sldId id="270" r:id="rId10"/>
    <p:sldId id="273" r:id="rId11"/>
    <p:sldId id="260" r:id="rId12"/>
    <p:sldId id="269" r:id="rId13"/>
    <p:sldId id="271" r:id="rId14"/>
    <p:sldId id="274" r:id="rId15"/>
    <p:sldId id="275" r:id="rId16"/>
    <p:sldId id="272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02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762F-716B-4CFF-902B-6F96C004FB3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2454CCB-C131-41E0-A20C-EE647E5FCD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762F-716B-4CFF-902B-6F96C004FB3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4CCB-C131-41E0-A20C-EE647E5FC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762F-716B-4CFF-902B-6F96C004FB3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4CCB-C131-41E0-A20C-EE647E5FC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762F-716B-4CFF-902B-6F96C004FB3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4CCB-C131-41E0-A20C-EE647E5FCD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762F-716B-4CFF-902B-6F96C004FB3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2454CCB-C131-41E0-A20C-EE647E5FC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762F-716B-4CFF-902B-6F96C004FB3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4CCB-C131-41E0-A20C-EE647E5FCD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762F-716B-4CFF-902B-6F96C004FB3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4CCB-C131-41E0-A20C-EE647E5FCD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762F-716B-4CFF-902B-6F96C004FB3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4CCB-C131-41E0-A20C-EE647E5FC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762F-716B-4CFF-902B-6F96C004FB3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4CCB-C131-41E0-A20C-EE647E5FC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762F-716B-4CFF-902B-6F96C004FB3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4CCB-C131-41E0-A20C-EE647E5FCD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762F-716B-4CFF-902B-6F96C004FB3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2454CCB-C131-41E0-A20C-EE647E5FCD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953762F-716B-4CFF-902B-6F96C004FB3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2454CCB-C131-41E0-A20C-EE647E5FC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4929198"/>
            <a:ext cx="4786346" cy="14287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Физика </a:t>
            </a:r>
          </a:p>
          <a:p>
            <a:r>
              <a:rPr lang="ru-RU" dirty="0" smtClean="0"/>
              <a:t>10 класс</a:t>
            </a:r>
          </a:p>
          <a:p>
            <a:r>
              <a:rPr lang="ru-RU" dirty="0" smtClean="0"/>
              <a:t>Литовко И.В.</a:t>
            </a:r>
          </a:p>
          <a:p>
            <a:r>
              <a:rPr lang="ru-RU" dirty="0" smtClean="0"/>
              <a:t>МОАУ СОШ №1 г.Свободного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Движение частиц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C:\Documents and Settings\Директор\Рабочий стол\Translational_moti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71546"/>
            <a:ext cx="5541198" cy="48577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5" descr="D:\МАМА\Brownia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14612" y="1928802"/>
            <a:ext cx="3975682" cy="364333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Свойства броуновского движения: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714488"/>
            <a:ext cx="8258204" cy="43053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+mj-lt"/>
              </a:rPr>
              <a:t>Не прекращается</a:t>
            </a:r>
          </a:p>
          <a:p>
            <a:r>
              <a:rPr lang="ru-RU" sz="3200" b="1" dirty="0" smtClean="0">
                <a:latin typeface="+mj-lt"/>
              </a:rPr>
              <a:t>Беспорядочно (хаотично)</a:t>
            </a:r>
          </a:p>
          <a:p>
            <a:r>
              <a:rPr lang="ru-RU" sz="3200" b="1" dirty="0" smtClean="0">
                <a:latin typeface="+mj-lt"/>
              </a:rPr>
              <a:t>Является тепловым движением</a:t>
            </a:r>
          </a:p>
          <a:p>
            <a:r>
              <a:rPr lang="ru-RU" sz="3200" b="1" dirty="0" smtClean="0">
                <a:latin typeface="+mj-lt"/>
              </a:rPr>
              <a:t>Зависит от площади поверхности частицы</a:t>
            </a:r>
          </a:p>
          <a:p>
            <a:r>
              <a:rPr lang="ru-RU" sz="3200" b="1" dirty="0" smtClean="0">
                <a:latin typeface="+mj-lt"/>
              </a:rPr>
              <a:t>Зависит от массы частицы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7969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Теория броуновского движения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8401080" cy="4572000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latin typeface="+mj-lt"/>
              </a:rPr>
              <a:t>1905 год, </a:t>
            </a:r>
          </a:p>
          <a:p>
            <a:pPr>
              <a:buNone/>
            </a:pPr>
            <a:r>
              <a:rPr lang="ru-RU" sz="3600" b="1" dirty="0" smtClean="0">
                <a:latin typeface="+mj-lt"/>
              </a:rPr>
              <a:t>А. Эйнштейн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6626" name="Picture 2" descr="http://school.xvatit.com/images/3/3d/A8.4.jpg"/>
          <p:cNvPicPr>
            <a:picLocks noChangeAspect="1" noChangeArrowheads="1"/>
          </p:cNvPicPr>
          <p:nvPr/>
        </p:nvPicPr>
        <p:blipFill>
          <a:blip r:embed="rId2"/>
          <a:srcRect b="6756"/>
          <a:stretch>
            <a:fillRect/>
          </a:stretch>
        </p:blipFill>
        <p:spPr bwMode="auto">
          <a:xfrm>
            <a:off x="4071934" y="1643050"/>
            <a:ext cx="4324350" cy="4929222"/>
          </a:xfrm>
          <a:prstGeom prst="rect">
            <a:avLst/>
          </a:prstGeom>
          <a:noFill/>
        </p:spPr>
      </p:pic>
      <p:pic>
        <p:nvPicPr>
          <p:cNvPr id="26628" name="Picture 4" descr="http://www.sportfishingmag.com/sites/sportfishingmag.com/files/import/2014/files/_images/201403/einste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496"/>
            <a:ext cx="2504368" cy="3543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school.xvatit.com/images/c/c5/A8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7"/>
            <a:ext cx="8501122" cy="4247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22" name="AutoShape 2" descr="http://%D1%81%D1%83%D0%BF%D0%B5%D1%80%D1%82%D0%B8%D0%BD%D0%B5%D0%B9%D0%B4%D0%B6%D0%B5%D1%80%D1%8B.%D1%80%D1%84/Kirill/195/0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://%D1%81%D1%83%D0%BF%D0%B5%D1%80%D1%82%D0%B8%D0%BD%D0%B5%D0%B9%D0%B4%D0%B6%D0%B5%D1%80%D1%8B.%D1%80%D1%84/Kirill/195/0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6" name="Picture 6" descr="http://test.labbox.ru/published/publicdata/DB36368M/attachments/SC/products_pictures/IMG_2573_enlbm_e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6983595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Экспериментальное подтверждение теории броуновского движения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8472518" cy="45720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 </a:t>
            </a:r>
            <a:r>
              <a:rPr lang="ru-RU" b="1" dirty="0" err="1" smtClean="0"/>
              <a:t>Ж.Перрен</a:t>
            </a:r>
            <a:endParaRPr lang="ru-RU" b="1" dirty="0"/>
          </a:p>
        </p:txBody>
      </p:sp>
      <p:pic>
        <p:nvPicPr>
          <p:cNvPr id="27650" name="Picture 2" descr="http://player.myshared.ru/1104033/data/images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2543175" cy="3514726"/>
          </a:xfrm>
          <a:prstGeom prst="rect">
            <a:avLst/>
          </a:prstGeom>
          <a:noFill/>
        </p:spPr>
      </p:pic>
      <p:pic>
        <p:nvPicPr>
          <p:cNvPr id="27654" name="Picture 6" descr="http://likebook.ru/store/pictures/187/187505/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357694"/>
            <a:ext cx="5991225" cy="2247901"/>
          </a:xfrm>
          <a:prstGeom prst="rect">
            <a:avLst/>
          </a:prstGeom>
          <a:noFill/>
        </p:spPr>
      </p:pic>
      <p:pic>
        <p:nvPicPr>
          <p:cNvPr id="27656" name="Picture 8" descr="http://pandia.ru/text/77/147/images/image028_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00174"/>
            <a:ext cx="2500330" cy="2940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Объясните характер движения частиц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Хаотичное движение молекул в газ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1500174"/>
            <a:ext cx="2643206" cy="26452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5" name="Picture 6" descr="Тепловое движение атомов в твердых телах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15074" y="3857628"/>
            <a:ext cx="2714612" cy="271461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Picture 6" descr="Тепловое движение молекул в жидкости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86116" y="3000372"/>
            <a:ext cx="2715578" cy="271464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/>
          <a:lstStyle/>
          <a:p>
            <a:pPr algn="ctr"/>
            <a:r>
              <a:rPr lang="ru-RU" b="1" dirty="0" smtClean="0"/>
              <a:t>Доказательства движения частиц: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928802"/>
            <a:ext cx="8258204" cy="40909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1. Испарение жидкостей (твердых тел)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8433" name="Picture 1" descr="C:\Documents and Settings\Директор\Рабочий стол\ванна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9223" y="3357562"/>
            <a:ext cx="3446883" cy="2757507"/>
          </a:xfrm>
          <a:prstGeom prst="rect">
            <a:avLst/>
          </a:prstGeom>
          <a:noFill/>
        </p:spPr>
      </p:pic>
      <p:pic>
        <p:nvPicPr>
          <p:cNvPr id="8" name="Picture 2" descr="http://physik.ucoz.ru/_ph/8/100075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86124"/>
            <a:ext cx="3738588" cy="2803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/>
          <a:lstStyle/>
          <a:p>
            <a:pPr algn="ctr"/>
            <a:r>
              <a:rPr lang="ru-RU" b="1" dirty="0" smtClean="0"/>
              <a:t>Доказательства движения частиц: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928802"/>
            <a:ext cx="8258204" cy="40909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2.Диффузия – (с.153) … 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939784"/>
          </a:xfrm>
        </p:spPr>
        <p:txBody>
          <a:bodyPr/>
          <a:lstStyle/>
          <a:p>
            <a:pPr algn="ctr"/>
            <a:r>
              <a:rPr lang="ru-RU" b="1" dirty="0" smtClean="0"/>
              <a:t>Доказательства движения частиц: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8258204" cy="44481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C:\Documents and Settings\Директор\Рабочий стол\PH_7_03.jpg"/>
          <p:cNvPicPr/>
          <p:nvPr/>
        </p:nvPicPr>
        <p:blipFill>
          <a:blip r:embed="rId2"/>
          <a:srcRect l="71513" t="16934" r="4801" b="48970"/>
          <a:stretch>
            <a:fillRect/>
          </a:stretch>
        </p:blipFill>
        <p:spPr bwMode="auto">
          <a:xfrm>
            <a:off x="285720" y="3429000"/>
            <a:ext cx="242889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Директор\Рабочий стол\PH_7_03.jpg"/>
          <p:cNvPicPr/>
          <p:nvPr/>
        </p:nvPicPr>
        <p:blipFill>
          <a:blip r:embed="rId2"/>
          <a:srcRect l="4169" t="58124" r="51096" b="6407"/>
          <a:stretch>
            <a:fillRect/>
          </a:stretch>
        </p:blipFill>
        <p:spPr bwMode="auto">
          <a:xfrm>
            <a:off x="2786050" y="1428736"/>
            <a:ext cx="35719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Директор\Рабочий стол\PH_7_03.jpg"/>
          <p:cNvPicPr/>
          <p:nvPr/>
        </p:nvPicPr>
        <p:blipFill>
          <a:blip r:embed="rId2"/>
          <a:srcRect l="50347" t="57895" r="4917" b="10069"/>
          <a:stretch>
            <a:fillRect/>
          </a:stretch>
        </p:blipFill>
        <p:spPr bwMode="auto">
          <a:xfrm>
            <a:off x="4857752" y="3929066"/>
            <a:ext cx="4014797" cy="204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Доказательства движения частиц: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000108"/>
            <a:ext cx="9001156" cy="50196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3. Осмос – проникновение молекул растворителя через полупроницаемую перегородку</a:t>
            </a:r>
            <a:endParaRPr lang="ru-RU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073" name="Picture 1" descr="C:\Documents and Settings\Директор\Рабочий стол\осмос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3116"/>
            <a:ext cx="600079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fs00.infourok.ru/images/doc/57/71076/hello_html_m2168aa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00042"/>
            <a:ext cx="5500726" cy="5862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/>
          <a:lstStyle/>
          <a:p>
            <a:pPr algn="ctr"/>
            <a:r>
              <a:rPr lang="ru-RU" b="1" dirty="0" smtClean="0"/>
              <a:t>Доказательства движения частиц: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928802"/>
            <a:ext cx="8258204" cy="40909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4.Броуновское движение – (с.153) … 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868346"/>
          </a:xfrm>
        </p:spPr>
        <p:txBody>
          <a:bodyPr/>
          <a:lstStyle/>
          <a:p>
            <a:pPr algn="ctr"/>
            <a:r>
              <a:rPr lang="ru-RU" b="1" dirty="0" smtClean="0"/>
              <a:t>Доказательства движения частиц: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8258204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1827 год,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английский ботаник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Р. Броун</a:t>
            </a:r>
          </a:p>
          <a:p>
            <a:pPr>
              <a:buNone/>
            </a:pP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://static.etvnet.com/shared/persons/person/000/029/004/brou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143248"/>
            <a:ext cx="2643206" cy="3457314"/>
          </a:xfrm>
          <a:prstGeom prst="rect">
            <a:avLst/>
          </a:prstGeom>
          <a:noFill/>
        </p:spPr>
      </p:pic>
      <p:pic>
        <p:nvPicPr>
          <p:cNvPr id="23556" name="Picture 4" descr="http://player.myshared.ru/1007774/data/images/img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785926"/>
            <a:ext cx="3226381" cy="308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084321721765c1e78434b475a698ad93964e1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107</TotalTime>
  <Words>119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Справедливость</vt:lpstr>
      <vt:lpstr>Движение частиц</vt:lpstr>
      <vt:lpstr>Объясните характер движения частиц</vt:lpstr>
      <vt:lpstr>Доказательства движения частиц:</vt:lpstr>
      <vt:lpstr>Доказательства движения частиц:</vt:lpstr>
      <vt:lpstr>Доказательства движения частиц:</vt:lpstr>
      <vt:lpstr>Доказательства движения частиц:</vt:lpstr>
      <vt:lpstr>Слайд 7</vt:lpstr>
      <vt:lpstr>Доказательства движения частиц:</vt:lpstr>
      <vt:lpstr>Доказательства движения частиц:</vt:lpstr>
      <vt:lpstr>Слайд 10</vt:lpstr>
      <vt:lpstr>Слайд 11</vt:lpstr>
      <vt:lpstr>Свойства броуновского движения:</vt:lpstr>
      <vt:lpstr>Теория броуновского движения</vt:lpstr>
      <vt:lpstr>Слайд 14</vt:lpstr>
      <vt:lpstr>Слайд 15</vt:lpstr>
      <vt:lpstr>Экспериментальное подтверждение теории броуновского движения</vt:lpstr>
    </vt:vector>
  </TitlesOfParts>
  <Company>HOMEINC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Движение частиц</dc:title>
  <dc:creator>Директор</dc:creator>
  <cp:lastModifiedBy>Директор</cp:lastModifiedBy>
  <cp:revision>14</cp:revision>
  <dcterms:created xsi:type="dcterms:W3CDTF">2015-12-07T11:16:15Z</dcterms:created>
  <dcterms:modified xsi:type="dcterms:W3CDTF">2015-12-27T08:32:51Z</dcterms:modified>
</cp:coreProperties>
</file>