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70" r:id="rId4"/>
    <p:sldId id="271" r:id="rId5"/>
    <p:sldId id="269" r:id="rId6"/>
    <p:sldId id="268" r:id="rId7"/>
    <p:sldId id="267" r:id="rId8"/>
    <p:sldId id="266" r:id="rId9"/>
    <p:sldId id="265" r:id="rId10"/>
    <p:sldId id="264" r:id="rId11"/>
    <p:sldId id="263" r:id="rId12"/>
    <p:sldId id="262" r:id="rId13"/>
    <p:sldId id="273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D2A03-41E7-4A04-AAC2-DB06702479EC}" type="datetimeFigureOut">
              <a:rPr lang="ru-RU" smtClean="0"/>
              <a:pPr/>
              <a:t>02.01.2016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EB470-8AAB-4B1E-A1DD-1EA67C1D44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D2A03-41E7-4A04-AAC2-DB06702479EC}" type="datetimeFigureOut">
              <a:rPr lang="ru-RU" smtClean="0"/>
              <a:pPr/>
              <a:t>02.01.2016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EB470-8AAB-4B1E-A1DD-1EA67C1D44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D2A03-41E7-4A04-AAC2-DB06702479EC}" type="datetimeFigureOut">
              <a:rPr lang="ru-RU" smtClean="0"/>
              <a:pPr/>
              <a:t>02.01.2016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EB470-8AAB-4B1E-A1DD-1EA67C1D44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D2A03-41E7-4A04-AAC2-DB06702479EC}" type="datetimeFigureOut">
              <a:rPr lang="ru-RU" smtClean="0"/>
              <a:pPr/>
              <a:t>02.01.2016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EB470-8AAB-4B1E-A1DD-1EA67C1D44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D2A03-41E7-4A04-AAC2-DB06702479EC}" type="datetimeFigureOut">
              <a:rPr lang="ru-RU" smtClean="0"/>
              <a:pPr/>
              <a:t>02.01.2016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EB470-8AAB-4B1E-A1DD-1EA67C1D44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D2A03-41E7-4A04-AAC2-DB06702479EC}" type="datetimeFigureOut">
              <a:rPr lang="ru-RU" smtClean="0"/>
              <a:pPr/>
              <a:t>02.01.2016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EB470-8AAB-4B1E-A1DD-1EA67C1D44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D2A03-41E7-4A04-AAC2-DB06702479EC}" type="datetimeFigureOut">
              <a:rPr lang="ru-RU" smtClean="0"/>
              <a:pPr/>
              <a:t>02.01.2016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EB470-8AAB-4B1E-A1DD-1EA67C1D44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D2A03-41E7-4A04-AAC2-DB06702479EC}" type="datetimeFigureOut">
              <a:rPr lang="ru-RU" smtClean="0"/>
              <a:pPr/>
              <a:t>02.01.2016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EB470-8AAB-4B1E-A1DD-1EA67C1D44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D2A03-41E7-4A04-AAC2-DB06702479EC}" type="datetimeFigureOut">
              <a:rPr lang="ru-RU" smtClean="0"/>
              <a:pPr/>
              <a:t>02.01.2016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EB470-8AAB-4B1E-A1DD-1EA67C1D44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D2A03-41E7-4A04-AAC2-DB06702479EC}" type="datetimeFigureOut">
              <a:rPr lang="ru-RU" smtClean="0"/>
              <a:pPr/>
              <a:t>02.01.2016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EB470-8AAB-4B1E-A1DD-1EA67C1D44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D2A03-41E7-4A04-AAC2-DB06702479EC}" type="datetimeFigureOut">
              <a:rPr lang="ru-RU" smtClean="0"/>
              <a:pPr/>
              <a:t>02.01.2016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EB470-8AAB-4B1E-A1DD-1EA67C1D44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www.iwallhd.com/stock/beautiful-scene-underwater-wallpapers.jpg"/>
          <p:cNvPicPr>
            <a:picLocks noChangeAspect="1" noChangeArrowheads="1"/>
          </p:cNvPicPr>
          <p:nvPr/>
        </p:nvPicPr>
        <p:blipFill>
          <a:blip r:embed="rId13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05DD2A03-41E7-4A04-AAC2-DB06702479EC}" type="datetimeFigureOut">
              <a:rPr lang="ru-RU" smtClean="0"/>
              <a:pPr/>
              <a:t>02.01.2016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00FEB470-8AAB-4B1E-A1DD-1EA67C1D44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mdoy179-kem.ucoz.ru/krivonosova/korablik/4633524.png" TargetMode="External"/><Relationship Id="rId2" Type="http://schemas.openxmlformats.org/officeDocument/2006/relationships/hyperlink" Target="http://www.iwallhd.com/stock/beautiful-scene-underwater-wallpapers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svstime.ru/image/data/product/47000/83066b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00024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33CC"/>
                </a:solidFill>
              </a:rPr>
              <a:t>Интерактивный кроссворд «Водоёмы</a:t>
            </a:r>
            <a:r>
              <a:rPr lang="ru-RU" b="1" smtClean="0">
                <a:solidFill>
                  <a:srgbClr val="0033CC"/>
                </a:solidFill>
              </a:rPr>
              <a:t>», география 6 </a:t>
            </a:r>
            <a:r>
              <a:rPr lang="ru-RU" b="1" dirty="0" smtClean="0">
                <a:solidFill>
                  <a:srgbClr val="0033CC"/>
                </a:solidFill>
              </a:rPr>
              <a:t>класс</a:t>
            </a:r>
            <a:endParaRPr lang="ru-RU" b="1" dirty="0">
              <a:solidFill>
                <a:srgbClr val="0033CC"/>
              </a:solidFill>
            </a:endParaRPr>
          </a:p>
        </p:txBody>
      </p:sp>
      <p:pic>
        <p:nvPicPr>
          <p:cNvPr id="12290" name="Picture 2" descr="http://mdoy179-kem.ucoz.ru/krivonosova/korablik/4633524.png"/>
          <p:cNvPicPr>
            <a:picLocks noChangeAspect="1" noChangeArrowheads="1"/>
          </p:cNvPicPr>
          <p:nvPr/>
        </p:nvPicPr>
        <p:blipFill>
          <a:blip r:embed="rId2"/>
          <a:srcRect b="6329"/>
          <a:stretch>
            <a:fillRect/>
          </a:stretch>
        </p:blipFill>
        <p:spPr bwMode="auto">
          <a:xfrm>
            <a:off x="4500562" y="3357562"/>
            <a:ext cx="4008155" cy="3057227"/>
          </a:xfrm>
          <a:prstGeom prst="rect">
            <a:avLst/>
          </a:prstGeom>
          <a:noFill/>
        </p:spPr>
      </p:pic>
      <p:pic>
        <p:nvPicPr>
          <p:cNvPr id="5" name="Picture 2" descr="http://www.svstime.ru/image/data/product/47000/83066b.jp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64027" y="5782303"/>
            <a:ext cx="1080000" cy="1075697"/>
          </a:xfrm>
          <a:prstGeom prst="rect">
            <a:avLst/>
          </a:prstGeom>
          <a:noFill/>
        </p:spPr>
      </p:pic>
      <p:sp>
        <p:nvSpPr>
          <p:cNvPr id="4" name="Управляющая кнопка: сведения 3">
            <a:hlinkClick r:id="" action="ppaction://hlinkshowjump?jump=lastslide" highlightClick="1"/>
          </p:cNvPr>
          <p:cNvSpPr/>
          <p:nvPr/>
        </p:nvSpPr>
        <p:spPr>
          <a:xfrm>
            <a:off x="7215206" y="6291210"/>
            <a:ext cx="537536" cy="566790"/>
          </a:xfrm>
          <a:prstGeom prst="actionButtonInformation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дзаголовок 6"/>
          <p:cNvSpPr txBox="1">
            <a:spLocks/>
          </p:cNvSpPr>
          <p:nvPr/>
        </p:nvSpPr>
        <p:spPr bwMode="auto">
          <a:xfrm>
            <a:off x="214282" y="3929066"/>
            <a:ext cx="4572032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Автор презентации: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Скворцова Татьяна Александровна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учитель биологии  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МКОУ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Краснобаковская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С(К)ШИ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VIII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вида»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Группа 36"/>
          <p:cNvGrpSpPr/>
          <p:nvPr/>
        </p:nvGrpSpPr>
        <p:grpSpPr>
          <a:xfrm>
            <a:off x="285720" y="5000636"/>
            <a:ext cx="6754544" cy="1611008"/>
            <a:chOff x="714348" y="4357694"/>
            <a:chExt cx="6754544" cy="1611008"/>
          </a:xfrm>
        </p:grpSpPr>
        <p:sp>
          <p:nvSpPr>
            <p:cNvPr id="4" name="Багетная рамка 3"/>
            <p:cNvSpPr/>
            <p:nvPr/>
          </p:nvSpPr>
          <p:spPr>
            <a:xfrm>
              <a:off x="4429124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5" name="Багетная рамка 4"/>
            <p:cNvSpPr/>
            <p:nvPr/>
          </p:nvSpPr>
          <p:spPr>
            <a:xfrm>
              <a:off x="7000892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6" name="Багетная рамка 5"/>
            <p:cNvSpPr/>
            <p:nvPr/>
          </p:nvSpPr>
          <p:spPr>
            <a:xfrm>
              <a:off x="6429388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7" name="Багетная рамка 6"/>
            <p:cNvSpPr/>
            <p:nvPr/>
          </p:nvSpPr>
          <p:spPr>
            <a:xfrm>
              <a:off x="5857884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8" name="Багетная рамка 7"/>
            <p:cNvSpPr/>
            <p:nvPr/>
          </p:nvSpPr>
          <p:spPr>
            <a:xfrm>
              <a:off x="5286380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9" name="Багетная рамка 8"/>
            <p:cNvSpPr/>
            <p:nvPr/>
          </p:nvSpPr>
          <p:spPr>
            <a:xfrm>
              <a:off x="4714876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0" name="Багетная рамка 9"/>
            <p:cNvSpPr/>
            <p:nvPr/>
          </p:nvSpPr>
          <p:spPr>
            <a:xfrm>
              <a:off x="4143372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1" name="Багетная рамка 10"/>
            <p:cNvSpPr/>
            <p:nvPr/>
          </p:nvSpPr>
          <p:spPr>
            <a:xfrm>
              <a:off x="3571868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2" name="Багетная рамка 11"/>
            <p:cNvSpPr/>
            <p:nvPr/>
          </p:nvSpPr>
          <p:spPr>
            <a:xfrm>
              <a:off x="3000364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3" name="Багетная рамка 12"/>
            <p:cNvSpPr/>
            <p:nvPr/>
          </p:nvSpPr>
          <p:spPr>
            <a:xfrm>
              <a:off x="2428860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4" name="Багетная рамка 13"/>
            <p:cNvSpPr/>
            <p:nvPr/>
          </p:nvSpPr>
          <p:spPr>
            <a:xfrm>
              <a:off x="1857356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5" name="Багетная рамка 14"/>
            <p:cNvSpPr/>
            <p:nvPr/>
          </p:nvSpPr>
          <p:spPr>
            <a:xfrm>
              <a:off x="1285852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6" name="Багетная рамка 15"/>
            <p:cNvSpPr/>
            <p:nvPr/>
          </p:nvSpPr>
          <p:spPr>
            <a:xfrm>
              <a:off x="714348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7" name="Багетная рамка 16"/>
            <p:cNvSpPr/>
            <p:nvPr/>
          </p:nvSpPr>
          <p:spPr>
            <a:xfrm>
              <a:off x="3857620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8" name="Багетная рамка 17"/>
            <p:cNvSpPr/>
            <p:nvPr/>
          </p:nvSpPr>
          <p:spPr>
            <a:xfrm>
              <a:off x="3286116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9" name="Багетная рамка 18"/>
            <p:cNvSpPr/>
            <p:nvPr/>
          </p:nvSpPr>
          <p:spPr>
            <a:xfrm>
              <a:off x="2714612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0" name="Багетная рамка 19"/>
            <p:cNvSpPr/>
            <p:nvPr/>
          </p:nvSpPr>
          <p:spPr>
            <a:xfrm>
              <a:off x="2143108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1" name="Багетная рамка 20"/>
            <p:cNvSpPr/>
            <p:nvPr/>
          </p:nvSpPr>
          <p:spPr>
            <a:xfrm>
              <a:off x="1571604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2" name="Багетная рамка 21"/>
            <p:cNvSpPr/>
            <p:nvPr/>
          </p:nvSpPr>
          <p:spPr>
            <a:xfrm>
              <a:off x="1000100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3" name="Багетная рамка 22"/>
            <p:cNvSpPr/>
            <p:nvPr/>
          </p:nvSpPr>
          <p:spPr>
            <a:xfrm>
              <a:off x="3000364" y="4357694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4" name="Багетная рамка 23"/>
            <p:cNvSpPr/>
            <p:nvPr/>
          </p:nvSpPr>
          <p:spPr>
            <a:xfrm>
              <a:off x="2428860" y="4357694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5" name="Багетная рамка 24"/>
            <p:cNvSpPr/>
            <p:nvPr/>
          </p:nvSpPr>
          <p:spPr>
            <a:xfrm>
              <a:off x="1857356" y="4357694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6" name="Багетная рамка 25"/>
            <p:cNvSpPr/>
            <p:nvPr/>
          </p:nvSpPr>
          <p:spPr>
            <a:xfrm>
              <a:off x="1285852" y="4357694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7" name="Багетная рамка 26"/>
            <p:cNvSpPr/>
            <p:nvPr/>
          </p:nvSpPr>
          <p:spPr>
            <a:xfrm>
              <a:off x="6715140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8" name="Багетная рамка 27"/>
            <p:cNvSpPr/>
            <p:nvPr/>
          </p:nvSpPr>
          <p:spPr>
            <a:xfrm>
              <a:off x="6143636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9" name="Багетная рамка 28"/>
            <p:cNvSpPr/>
            <p:nvPr/>
          </p:nvSpPr>
          <p:spPr>
            <a:xfrm>
              <a:off x="5572132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30" name="Багетная рамка 29"/>
            <p:cNvSpPr/>
            <p:nvPr/>
          </p:nvSpPr>
          <p:spPr>
            <a:xfrm>
              <a:off x="5000628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31" name="Багетная рамка 30"/>
            <p:cNvSpPr/>
            <p:nvPr/>
          </p:nvSpPr>
          <p:spPr>
            <a:xfrm>
              <a:off x="6429388" y="4357694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32" name="Багетная рамка 31"/>
            <p:cNvSpPr/>
            <p:nvPr/>
          </p:nvSpPr>
          <p:spPr>
            <a:xfrm>
              <a:off x="5857884" y="4357694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33" name="Багетная рамка 32"/>
            <p:cNvSpPr/>
            <p:nvPr/>
          </p:nvSpPr>
          <p:spPr>
            <a:xfrm>
              <a:off x="5286380" y="4357694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34" name="Багетная рамка 33"/>
            <p:cNvSpPr/>
            <p:nvPr/>
          </p:nvSpPr>
          <p:spPr>
            <a:xfrm>
              <a:off x="4714876" y="4357694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35" name="Багетная рамка 34"/>
            <p:cNvSpPr/>
            <p:nvPr/>
          </p:nvSpPr>
          <p:spPr>
            <a:xfrm>
              <a:off x="4143372" y="4357694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36" name="Багетная рамка 35"/>
            <p:cNvSpPr/>
            <p:nvPr/>
          </p:nvSpPr>
          <p:spPr>
            <a:xfrm>
              <a:off x="3571868" y="4357694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904920" y="5006971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68604" y="5013940"/>
            <a:ext cx="38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052928" y="5013176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622738" y="5000636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198604" y="4978499"/>
            <a:ext cx="396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753734" y="5000636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326166" y="5013176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Ё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847134" y="5013176"/>
            <a:ext cx="489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477215" y="5013175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014423" y="5000635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93715" y="5572140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173234" y="5578792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726147" y="5571823"/>
            <a:ext cx="4138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290003" y="5578791"/>
            <a:ext cx="47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878706" y="5572140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443840" y="5584279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010906" y="5578047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619891" y="5559623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173762" y="5559622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752091" y="5568971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330946" y="5559622"/>
            <a:ext cx="410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95139" y="6118689"/>
            <a:ext cx="449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907674" y="6146811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444964" y="6135687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997449" y="6165304"/>
            <a:ext cx="410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567530" y="6135687"/>
            <a:ext cx="522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135285" y="6135687"/>
            <a:ext cx="522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748796" y="6131378"/>
            <a:ext cx="420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Ъ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301182" y="6129784"/>
            <a:ext cx="4876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914912" y="6129783"/>
            <a:ext cx="38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482890" y="6124482"/>
            <a:ext cx="393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960722" y="6154180"/>
            <a:ext cx="5309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6606618" y="6141417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7" name="Группа 116"/>
          <p:cNvGrpSpPr/>
          <p:nvPr/>
        </p:nvGrpSpPr>
        <p:grpSpPr>
          <a:xfrm>
            <a:off x="478134" y="389304"/>
            <a:ext cx="5837201" cy="4491895"/>
            <a:chOff x="478134" y="389304"/>
            <a:chExt cx="5837201" cy="4491895"/>
          </a:xfrm>
        </p:grpSpPr>
        <p:sp>
          <p:nvSpPr>
            <p:cNvPr id="39" name="Табличка 38"/>
            <p:cNvSpPr/>
            <p:nvPr/>
          </p:nvSpPr>
          <p:spPr>
            <a:xfrm>
              <a:off x="2166853" y="206374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Табличка 81"/>
            <p:cNvSpPr/>
            <p:nvPr/>
          </p:nvSpPr>
          <p:spPr>
            <a:xfrm>
              <a:off x="1744841" y="206374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Табличка 86"/>
            <p:cNvSpPr/>
            <p:nvPr/>
          </p:nvSpPr>
          <p:spPr>
            <a:xfrm>
              <a:off x="1315366" y="206374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Табличка 87"/>
            <p:cNvSpPr/>
            <p:nvPr/>
          </p:nvSpPr>
          <p:spPr>
            <a:xfrm>
              <a:off x="892030" y="206577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Табличка 88"/>
            <p:cNvSpPr/>
            <p:nvPr/>
          </p:nvSpPr>
          <p:spPr>
            <a:xfrm>
              <a:off x="478134" y="206577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Табличка 89"/>
            <p:cNvSpPr/>
            <p:nvPr/>
          </p:nvSpPr>
          <p:spPr>
            <a:xfrm>
              <a:off x="5138850" y="206374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Табличка 90"/>
            <p:cNvSpPr/>
            <p:nvPr/>
          </p:nvSpPr>
          <p:spPr>
            <a:xfrm>
              <a:off x="3864027" y="205689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Табличка 91"/>
            <p:cNvSpPr/>
            <p:nvPr/>
          </p:nvSpPr>
          <p:spPr>
            <a:xfrm>
              <a:off x="3452235" y="206374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Табличка 92"/>
            <p:cNvSpPr/>
            <p:nvPr/>
          </p:nvSpPr>
          <p:spPr>
            <a:xfrm>
              <a:off x="3007226" y="207133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Табличка 93"/>
            <p:cNvSpPr/>
            <p:nvPr/>
          </p:nvSpPr>
          <p:spPr>
            <a:xfrm>
              <a:off x="2577751" y="207133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Табличка 94"/>
            <p:cNvSpPr/>
            <p:nvPr/>
          </p:nvSpPr>
          <p:spPr>
            <a:xfrm>
              <a:off x="4719011" y="207133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Табличка 95"/>
            <p:cNvSpPr/>
            <p:nvPr/>
          </p:nvSpPr>
          <p:spPr>
            <a:xfrm>
              <a:off x="4286995" y="2056803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Табличка 96"/>
            <p:cNvSpPr/>
            <p:nvPr/>
          </p:nvSpPr>
          <p:spPr>
            <a:xfrm>
              <a:off x="888751" y="165402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8" name="Табличка 97"/>
            <p:cNvSpPr/>
            <p:nvPr/>
          </p:nvSpPr>
          <p:spPr>
            <a:xfrm>
              <a:off x="5558251" y="206374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Табличка 99"/>
            <p:cNvSpPr/>
            <p:nvPr/>
          </p:nvSpPr>
          <p:spPr>
            <a:xfrm>
              <a:off x="872476" y="372989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Табличка 100"/>
            <p:cNvSpPr/>
            <p:nvPr/>
          </p:nvSpPr>
          <p:spPr>
            <a:xfrm>
              <a:off x="872476" y="3306910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Табличка 101"/>
            <p:cNvSpPr/>
            <p:nvPr/>
          </p:nvSpPr>
          <p:spPr>
            <a:xfrm>
              <a:off x="872476" y="288908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Табличка 102"/>
            <p:cNvSpPr/>
            <p:nvPr/>
          </p:nvSpPr>
          <p:spPr>
            <a:xfrm>
              <a:off x="888751" y="2480467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" name="Табличка 103"/>
            <p:cNvSpPr/>
            <p:nvPr/>
          </p:nvSpPr>
          <p:spPr>
            <a:xfrm>
              <a:off x="2576295" y="2480467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Табличка 104"/>
            <p:cNvSpPr/>
            <p:nvPr/>
          </p:nvSpPr>
          <p:spPr>
            <a:xfrm>
              <a:off x="1744841" y="41888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Табличка 105"/>
            <p:cNvSpPr/>
            <p:nvPr/>
          </p:nvSpPr>
          <p:spPr>
            <a:xfrm>
              <a:off x="1754112" y="821821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Табличка 106"/>
            <p:cNvSpPr/>
            <p:nvPr/>
          </p:nvSpPr>
          <p:spPr>
            <a:xfrm>
              <a:off x="1754112" y="1239682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Табличка 107"/>
            <p:cNvSpPr/>
            <p:nvPr/>
          </p:nvSpPr>
          <p:spPr>
            <a:xfrm>
              <a:off x="1754112" y="165188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9" name="Табличка 108"/>
            <p:cNvSpPr/>
            <p:nvPr/>
          </p:nvSpPr>
          <p:spPr>
            <a:xfrm>
              <a:off x="3007226" y="4144760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Табличка 109"/>
            <p:cNvSpPr/>
            <p:nvPr/>
          </p:nvSpPr>
          <p:spPr>
            <a:xfrm>
              <a:off x="2581533" y="413139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Табличка 110"/>
            <p:cNvSpPr/>
            <p:nvPr/>
          </p:nvSpPr>
          <p:spPr>
            <a:xfrm>
              <a:off x="2571303" y="3706330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Табличка 111"/>
            <p:cNvSpPr/>
            <p:nvPr/>
          </p:nvSpPr>
          <p:spPr>
            <a:xfrm>
              <a:off x="2571303" y="3297709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Табличка 112"/>
            <p:cNvSpPr/>
            <p:nvPr/>
          </p:nvSpPr>
          <p:spPr>
            <a:xfrm>
              <a:off x="2576295" y="288908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Табличка 113"/>
            <p:cNvSpPr/>
            <p:nvPr/>
          </p:nvSpPr>
          <p:spPr>
            <a:xfrm>
              <a:off x="1725618" y="4521199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5" name="Табличка 114"/>
            <p:cNvSpPr/>
            <p:nvPr/>
          </p:nvSpPr>
          <p:spPr>
            <a:xfrm>
              <a:off x="1725618" y="4113570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6" name="Табличка 115"/>
            <p:cNvSpPr/>
            <p:nvPr/>
          </p:nvSpPr>
          <p:spPr>
            <a:xfrm>
              <a:off x="2160652" y="411209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Табличка 117"/>
            <p:cNvSpPr/>
            <p:nvPr/>
          </p:nvSpPr>
          <p:spPr>
            <a:xfrm>
              <a:off x="1725618" y="3285329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Табличка 118"/>
            <p:cNvSpPr/>
            <p:nvPr/>
          </p:nvSpPr>
          <p:spPr>
            <a:xfrm>
              <a:off x="1725618" y="3697081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Табличка 119"/>
            <p:cNvSpPr/>
            <p:nvPr/>
          </p:nvSpPr>
          <p:spPr>
            <a:xfrm>
              <a:off x="3449778" y="411725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Табличка 120"/>
            <p:cNvSpPr/>
            <p:nvPr/>
          </p:nvSpPr>
          <p:spPr>
            <a:xfrm>
              <a:off x="3454279" y="821821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2" name="Табличка 121"/>
            <p:cNvSpPr/>
            <p:nvPr/>
          </p:nvSpPr>
          <p:spPr>
            <a:xfrm>
              <a:off x="3449778" y="1239682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Табличка 122"/>
            <p:cNvSpPr/>
            <p:nvPr/>
          </p:nvSpPr>
          <p:spPr>
            <a:xfrm>
              <a:off x="3449778" y="1658873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Табличка 123"/>
            <p:cNvSpPr/>
            <p:nvPr/>
          </p:nvSpPr>
          <p:spPr>
            <a:xfrm>
              <a:off x="4278276" y="38930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Табличка 124"/>
            <p:cNvSpPr/>
            <p:nvPr/>
          </p:nvSpPr>
          <p:spPr>
            <a:xfrm>
              <a:off x="3864027" y="38972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Табличка 125"/>
            <p:cNvSpPr/>
            <p:nvPr/>
          </p:nvSpPr>
          <p:spPr>
            <a:xfrm>
              <a:off x="2595337" y="41888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Табличка 126"/>
            <p:cNvSpPr/>
            <p:nvPr/>
          </p:nvSpPr>
          <p:spPr>
            <a:xfrm>
              <a:off x="3023567" y="411529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8" name="Табличка 127"/>
            <p:cNvSpPr/>
            <p:nvPr/>
          </p:nvSpPr>
          <p:spPr>
            <a:xfrm>
              <a:off x="5117886" y="390875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Табличка 128"/>
            <p:cNvSpPr/>
            <p:nvPr/>
          </p:nvSpPr>
          <p:spPr>
            <a:xfrm>
              <a:off x="4695007" y="38930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Табличка 129"/>
            <p:cNvSpPr/>
            <p:nvPr/>
          </p:nvSpPr>
          <p:spPr>
            <a:xfrm>
              <a:off x="5558251" y="247028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Табличка 130"/>
            <p:cNvSpPr/>
            <p:nvPr/>
          </p:nvSpPr>
          <p:spPr>
            <a:xfrm>
              <a:off x="5541335" y="818831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Табличка 131"/>
            <p:cNvSpPr/>
            <p:nvPr/>
          </p:nvSpPr>
          <p:spPr>
            <a:xfrm>
              <a:off x="5541335" y="1237783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3" name="Табличка 132"/>
            <p:cNvSpPr/>
            <p:nvPr/>
          </p:nvSpPr>
          <p:spPr>
            <a:xfrm>
              <a:off x="5552237" y="165188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4" name="Табличка 133"/>
            <p:cNvSpPr/>
            <p:nvPr/>
          </p:nvSpPr>
          <p:spPr>
            <a:xfrm>
              <a:off x="5955335" y="1244760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Табличка 134"/>
            <p:cNvSpPr/>
            <p:nvPr/>
          </p:nvSpPr>
          <p:spPr>
            <a:xfrm>
              <a:off x="4713335" y="1244760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Табличка 135"/>
            <p:cNvSpPr/>
            <p:nvPr/>
          </p:nvSpPr>
          <p:spPr>
            <a:xfrm>
              <a:off x="5127335" y="1237783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7" name="Группа 136"/>
          <p:cNvGrpSpPr/>
          <p:nvPr/>
        </p:nvGrpSpPr>
        <p:grpSpPr>
          <a:xfrm>
            <a:off x="478134" y="389304"/>
            <a:ext cx="5837201" cy="4491895"/>
            <a:chOff x="478134" y="389304"/>
            <a:chExt cx="5837201" cy="4491895"/>
          </a:xfrm>
        </p:grpSpPr>
        <p:sp>
          <p:nvSpPr>
            <p:cNvPr id="138" name="Табличка 137"/>
            <p:cNvSpPr/>
            <p:nvPr/>
          </p:nvSpPr>
          <p:spPr>
            <a:xfrm>
              <a:off x="2166853" y="206374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9" name="Табличка 138"/>
            <p:cNvSpPr/>
            <p:nvPr/>
          </p:nvSpPr>
          <p:spPr>
            <a:xfrm>
              <a:off x="1744841" y="206374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0" name="Табличка 139"/>
            <p:cNvSpPr/>
            <p:nvPr/>
          </p:nvSpPr>
          <p:spPr>
            <a:xfrm>
              <a:off x="1315366" y="206374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Табличка 140"/>
            <p:cNvSpPr/>
            <p:nvPr/>
          </p:nvSpPr>
          <p:spPr>
            <a:xfrm>
              <a:off x="892030" y="206577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Табличка 141"/>
            <p:cNvSpPr/>
            <p:nvPr/>
          </p:nvSpPr>
          <p:spPr>
            <a:xfrm>
              <a:off x="478134" y="206577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Табличка 142"/>
            <p:cNvSpPr/>
            <p:nvPr/>
          </p:nvSpPr>
          <p:spPr>
            <a:xfrm>
              <a:off x="5138850" y="206374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Табличка 143"/>
            <p:cNvSpPr/>
            <p:nvPr/>
          </p:nvSpPr>
          <p:spPr>
            <a:xfrm>
              <a:off x="3864027" y="205689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5" name="Табличка 144"/>
            <p:cNvSpPr/>
            <p:nvPr/>
          </p:nvSpPr>
          <p:spPr>
            <a:xfrm>
              <a:off x="3452235" y="206374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6" name="Табличка 145"/>
            <p:cNvSpPr/>
            <p:nvPr/>
          </p:nvSpPr>
          <p:spPr>
            <a:xfrm>
              <a:off x="3007226" y="207133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Табличка 146"/>
            <p:cNvSpPr/>
            <p:nvPr/>
          </p:nvSpPr>
          <p:spPr>
            <a:xfrm>
              <a:off x="2577751" y="207133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Табличка 147"/>
            <p:cNvSpPr/>
            <p:nvPr/>
          </p:nvSpPr>
          <p:spPr>
            <a:xfrm>
              <a:off x="4719011" y="207133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Табличка 148"/>
            <p:cNvSpPr/>
            <p:nvPr/>
          </p:nvSpPr>
          <p:spPr>
            <a:xfrm>
              <a:off x="4286995" y="2056803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Табличка 149"/>
            <p:cNvSpPr/>
            <p:nvPr/>
          </p:nvSpPr>
          <p:spPr>
            <a:xfrm>
              <a:off x="888751" y="165402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1" name="Табличка 150"/>
            <p:cNvSpPr/>
            <p:nvPr/>
          </p:nvSpPr>
          <p:spPr>
            <a:xfrm>
              <a:off x="5558251" y="206374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2" name="Табличка 151"/>
            <p:cNvSpPr/>
            <p:nvPr/>
          </p:nvSpPr>
          <p:spPr>
            <a:xfrm>
              <a:off x="872476" y="372989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Табличка 152"/>
            <p:cNvSpPr/>
            <p:nvPr/>
          </p:nvSpPr>
          <p:spPr>
            <a:xfrm>
              <a:off x="872476" y="3306910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Табличка 153"/>
            <p:cNvSpPr/>
            <p:nvPr/>
          </p:nvSpPr>
          <p:spPr>
            <a:xfrm>
              <a:off x="872476" y="288908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Табличка 154"/>
            <p:cNvSpPr/>
            <p:nvPr/>
          </p:nvSpPr>
          <p:spPr>
            <a:xfrm>
              <a:off x="888751" y="2480467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Табличка 155"/>
            <p:cNvSpPr/>
            <p:nvPr/>
          </p:nvSpPr>
          <p:spPr>
            <a:xfrm>
              <a:off x="2576295" y="2480467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7" name="Табличка 156"/>
            <p:cNvSpPr/>
            <p:nvPr/>
          </p:nvSpPr>
          <p:spPr>
            <a:xfrm>
              <a:off x="1744841" y="41888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8" name="Табличка 157"/>
            <p:cNvSpPr/>
            <p:nvPr/>
          </p:nvSpPr>
          <p:spPr>
            <a:xfrm>
              <a:off x="1754112" y="821821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Табличка 158"/>
            <p:cNvSpPr/>
            <p:nvPr/>
          </p:nvSpPr>
          <p:spPr>
            <a:xfrm>
              <a:off x="1754112" y="1239682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Табличка 159"/>
            <p:cNvSpPr/>
            <p:nvPr/>
          </p:nvSpPr>
          <p:spPr>
            <a:xfrm>
              <a:off x="1754112" y="165188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Табличка 160"/>
            <p:cNvSpPr/>
            <p:nvPr/>
          </p:nvSpPr>
          <p:spPr>
            <a:xfrm>
              <a:off x="3007226" y="4144760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Табличка 161"/>
            <p:cNvSpPr/>
            <p:nvPr/>
          </p:nvSpPr>
          <p:spPr>
            <a:xfrm>
              <a:off x="2581533" y="413139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3" name="Табличка 162"/>
            <p:cNvSpPr/>
            <p:nvPr/>
          </p:nvSpPr>
          <p:spPr>
            <a:xfrm>
              <a:off x="2571303" y="3706330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4" name="Табличка 163"/>
            <p:cNvSpPr/>
            <p:nvPr/>
          </p:nvSpPr>
          <p:spPr>
            <a:xfrm>
              <a:off x="2571303" y="3297709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Табличка 164"/>
            <p:cNvSpPr/>
            <p:nvPr/>
          </p:nvSpPr>
          <p:spPr>
            <a:xfrm>
              <a:off x="2576295" y="288908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Табличка 165"/>
            <p:cNvSpPr/>
            <p:nvPr/>
          </p:nvSpPr>
          <p:spPr>
            <a:xfrm>
              <a:off x="1725618" y="4521199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Табличка 166"/>
            <p:cNvSpPr/>
            <p:nvPr/>
          </p:nvSpPr>
          <p:spPr>
            <a:xfrm>
              <a:off x="1725618" y="4113570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Табличка 167"/>
            <p:cNvSpPr/>
            <p:nvPr/>
          </p:nvSpPr>
          <p:spPr>
            <a:xfrm>
              <a:off x="2160652" y="411209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9" name="Табличка 168"/>
            <p:cNvSpPr/>
            <p:nvPr/>
          </p:nvSpPr>
          <p:spPr>
            <a:xfrm>
              <a:off x="1725618" y="3285329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0" name="Табличка 169"/>
            <p:cNvSpPr/>
            <p:nvPr/>
          </p:nvSpPr>
          <p:spPr>
            <a:xfrm>
              <a:off x="1725618" y="3697081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Табличка 170"/>
            <p:cNvSpPr/>
            <p:nvPr/>
          </p:nvSpPr>
          <p:spPr>
            <a:xfrm>
              <a:off x="3449778" y="411725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Табличка 171"/>
            <p:cNvSpPr/>
            <p:nvPr/>
          </p:nvSpPr>
          <p:spPr>
            <a:xfrm>
              <a:off x="3454279" y="821821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Табличка 172"/>
            <p:cNvSpPr/>
            <p:nvPr/>
          </p:nvSpPr>
          <p:spPr>
            <a:xfrm>
              <a:off x="3449778" y="1239682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Табличка 173"/>
            <p:cNvSpPr/>
            <p:nvPr/>
          </p:nvSpPr>
          <p:spPr>
            <a:xfrm>
              <a:off x="3449778" y="1658873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5" name="Табличка 174"/>
            <p:cNvSpPr/>
            <p:nvPr/>
          </p:nvSpPr>
          <p:spPr>
            <a:xfrm>
              <a:off x="4278276" y="38930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6" name="Табличка 175"/>
            <p:cNvSpPr/>
            <p:nvPr/>
          </p:nvSpPr>
          <p:spPr>
            <a:xfrm>
              <a:off x="3864027" y="38972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7" name="Табличка 176"/>
            <p:cNvSpPr/>
            <p:nvPr/>
          </p:nvSpPr>
          <p:spPr>
            <a:xfrm>
              <a:off x="2595337" y="41888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8" name="Табличка 177"/>
            <p:cNvSpPr/>
            <p:nvPr/>
          </p:nvSpPr>
          <p:spPr>
            <a:xfrm>
              <a:off x="3023567" y="411529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9" name="Табличка 178"/>
            <p:cNvSpPr/>
            <p:nvPr/>
          </p:nvSpPr>
          <p:spPr>
            <a:xfrm>
              <a:off x="5117886" y="390875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0" name="Табличка 179"/>
            <p:cNvSpPr/>
            <p:nvPr/>
          </p:nvSpPr>
          <p:spPr>
            <a:xfrm>
              <a:off x="4695007" y="38930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1" name="Табличка 180"/>
            <p:cNvSpPr/>
            <p:nvPr/>
          </p:nvSpPr>
          <p:spPr>
            <a:xfrm>
              <a:off x="5558251" y="247028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2" name="Табличка 181"/>
            <p:cNvSpPr/>
            <p:nvPr/>
          </p:nvSpPr>
          <p:spPr>
            <a:xfrm>
              <a:off x="5541335" y="818831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3" name="Табличка 182"/>
            <p:cNvSpPr/>
            <p:nvPr/>
          </p:nvSpPr>
          <p:spPr>
            <a:xfrm>
              <a:off x="5541335" y="1237783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4" name="Табличка 183"/>
            <p:cNvSpPr/>
            <p:nvPr/>
          </p:nvSpPr>
          <p:spPr>
            <a:xfrm>
              <a:off x="5552237" y="165188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5" name="Табличка 184"/>
            <p:cNvSpPr/>
            <p:nvPr/>
          </p:nvSpPr>
          <p:spPr>
            <a:xfrm>
              <a:off x="5955335" y="1244760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6" name="Табличка 185"/>
            <p:cNvSpPr/>
            <p:nvPr/>
          </p:nvSpPr>
          <p:spPr>
            <a:xfrm>
              <a:off x="4713335" y="1244760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7" name="Табличка 186"/>
            <p:cNvSpPr/>
            <p:nvPr/>
          </p:nvSpPr>
          <p:spPr>
            <a:xfrm>
              <a:off x="5127335" y="1237783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88" name="Скругленный прямоугольник 187"/>
          <p:cNvSpPr/>
          <p:nvPr/>
        </p:nvSpPr>
        <p:spPr>
          <a:xfrm>
            <a:off x="2575809" y="1683171"/>
            <a:ext cx="360000" cy="3600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426342" y="2026528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0" name="TextBox 189"/>
          <p:cNvSpPr txBox="1"/>
          <p:nvPr/>
        </p:nvSpPr>
        <p:spPr>
          <a:xfrm>
            <a:off x="868722" y="2031231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1" name="TextBox 190"/>
          <p:cNvSpPr txBox="1"/>
          <p:nvPr/>
        </p:nvSpPr>
        <p:spPr>
          <a:xfrm>
            <a:off x="1300231" y="1988840"/>
            <a:ext cx="396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2" name="TextBox 191"/>
          <p:cNvSpPr txBox="1"/>
          <p:nvPr/>
        </p:nvSpPr>
        <p:spPr>
          <a:xfrm>
            <a:off x="1696063" y="2019435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2137975" y="2018802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" name="TextBox 193"/>
          <p:cNvSpPr txBox="1"/>
          <p:nvPr/>
        </p:nvSpPr>
        <p:spPr>
          <a:xfrm>
            <a:off x="2577751" y="2015003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2962069" y="201500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3416584" y="2023177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7" name="TextBox 196"/>
          <p:cNvSpPr txBox="1"/>
          <p:nvPr/>
        </p:nvSpPr>
        <p:spPr>
          <a:xfrm>
            <a:off x="3835618" y="2019434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8" name="TextBox 197"/>
          <p:cNvSpPr txBox="1"/>
          <p:nvPr/>
        </p:nvSpPr>
        <p:spPr>
          <a:xfrm>
            <a:off x="4242008" y="2012244"/>
            <a:ext cx="4138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4672968" y="2031231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0" name="TextBox 199"/>
          <p:cNvSpPr txBox="1"/>
          <p:nvPr/>
        </p:nvSpPr>
        <p:spPr>
          <a:xfrm>
            <a:off x="5045885" y="2031231"/>
            <a:ext cx="522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5520083" y="2030801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868722" y="2031231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867984" y="1604760"/>
            <a:ext cx="38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832524" y="2437666"/>
            <a:ext cx="4138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847505" y="2832654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6" name="TextBox 205"/>
          <p:cNvSpPr txBox="1"/>
          <p:nvPr/>
        </p:nvSpPr>
        <p:spPr>
          <a:xfrm>
            <a:off x="847505" y="3249088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822906" y="3679063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8" name="TextBox 207"/>
          <p:cNvSpPr txBox="1"/>
          <p:nvPr/>
        </p:nvSpPr>
        <p:spPr>
          <a:xfrm>
            <a:off x="1696063" y="370813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1732333" y="786435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1724657" y="1181821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1748088" y="1599183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3399839" y="375047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3424413" y="759416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3411642" y="1190221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3421150" y="1602079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2552076" y="383374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2985020" y="383374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8" name="TextBox 217"/>
          <p:cNvSpPr txBox="1"/>
          <p:nvPr/>
        </p:nvSpPr>
        <p:spPr>
          <a:xfrm>
            <a:off x="3809778" y="350266"/>
            <a:ext cx="410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9" name="TextBox 218"/>
          <p:cNvSpPr txBox="1"/>
          <p:nvPr/>
        </p:nvSpPr>
        <p:spPr>
          <a:xfrm>
            <a:off x="4238389" y="338471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0" name="TextBox 219"/>
          <p:cNvSpPr txBox="1"/>
          <p:nvPr/>
        </p:nvSpPr>
        <p:spPr>
          <a:xfrm>
            <a:off x="4662933" y="350266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1" name="TextBox 220"/>
          <p:cNvSpPr txBox="1"/>
          <p:nvPr/>
        </p:nvSpPr>
        <p:spPr>
          <a:xfrm>
            <a:off x="5097485" y="332656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5552237" y="771777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5511726" y="1211344"/>
            <a:ext cx="410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5508211" y="1604760"/>
            <a:ext cx="410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5518674" y="2436774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4667737" y="1190221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5118449" y="1200673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5921702" y="1162474"/>
            <a:ext cx="396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2543450" y="2420876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2542631" y="2826206"/>
            <a:ext cx="396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2535327" y="3246993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2533615" y="3650431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2552076" y="406126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4" name="Скругленный прямоугольник 233"/>
          <p:cNvSpPr/>
          <p:nvPr/>
        </p:nvSpPr>
        <p:spPr>
          <a:xfrm>
            <a:off x="6414439" y="374993"/>
            <a:ext cx="2642216" cy="374441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Вода, которая выходит на поверхность земли чаще всего в оврагах и даёт начало новой реки</a:t>
            </a:r>
            <a:endParaRPr lang="ru-RU" sz="23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35" name="Picture 2" descr="http://www.svstime.ru/image/data/product/47000/83066b.jp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64027" y="5782303"/>
            <a:ext cx="1080000" cy="10756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769749445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9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209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0" fill="hold">
                      <p:stCondLst>
                        <p:cond delay="0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245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6" fill="hold">
                      <p:stCondLst>
                        <p:cond delay="0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1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>
                      <p:stCondLst>
                        <p:cond delay="0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9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270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1" fill="hold">
                      <p:stCondLst>
                        <p:cond delay="0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5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5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286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7" fill="hold">
                      <p:stCondLst>
                        <p:cond delay="0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1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3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5" grpId="0"/>
      <p:bldP spid="56" grpId="0"/>
      <p:bldP spid="58" grpId="0"/>
      <p:bldP spid="59" grpId="0"/>
      <p:bldP spid="60" grpId="0"/>
      <p:bldP spid="61" grpId="0"/>
      <p:bldP spid="63" grpId="0"/>
      <p:bldP spid="65" grpId="0"/>
      <p:bldP spid="66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3" grpId="0"/>
      <p:bldP spid="84" grpId="0"/>
      <p:bldP spid="85" grpId="0"/>
      <p:bldP spid="86" grpId="0"/>
      <p:bldP spid="229" grpId="0"/>
      <p:bldP spid="230" grpId="0"/>
      <p:bldP spid="231" grpId="0"/>
      <p:bldP spid="232" grpId="0"/>
      <p:bldP spid="2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Группа 36"/>
          <p:cNvGrpSpPr/>
          <p:nvPr/>
        </p:nvGrpSpPr>
        <p:grpSpPr>
          <a:xfrm>
            <a:off x="285720" y="5000636"/>
            <a:ext cx="6754544" cy="1611008"/>
            <a:chOff x="714348" y="4357694"/>
            <a:chExt cx="6754544" cy="1611008"/>
          </a:xfrm>
        </p:grpSpPr>
        <p:sp>
          <p:nvSpPr>
            <p:cNvPr id="4" name="Багетная рамка 3"/>
            <p:cNvSpPr/>
            <p:nvPr/>
          </p:nvSpPr>
          <p:spPr>
            <a:xfrm>
              <a:off x="4429124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5" name="Багетная рамка 4"/>
            <p:cNvSpPr/>
            <p:nvPr/>
          </p:nvSpPr>
          <p:spPr>
            <a:xfrm>
              <a:off x="7000892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6" name="Багетная рамка 5"/>
            <p:cNvSpPr/>
            <p:nvPr/>
          </p:nvSpPr>
          <p:spPr>
            <a:xfrm>
              <a:off x="6429388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7" name="Багетная рамка 6"/>
            <p:cNvSpPr/>
            <p:nvPr/>
          </p:nvSpPr>
          <p:spPr>
            <a:xfrm>
              <a:off x="5857884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8" name="Багетная рамка 7"/>
            <p:cNvSpPr/>
            <p:nvPr/>
          </p:nvSpPr>
          <p:spPr>
            <a:xfrm>
              <a:off x="5286380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9" name="Багетная рамка 8"/>
            <p:cNvSpPr/>
            <p:nvPr/>
          </p:nvSpPr>
          <p:spPr>
            <a:xfrm>
              <a:off x="4714876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0" name="Багетная рамка 9"/>
            <p:cNvSpPr/>
            <p:nvPr/>
          </p:nvSpPr>
          <p:spPr>
            <a:xfrm>
              <a:off x="4143372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1" name="Багетная рамка 10"/>
            <p:cNvSpPr/>
            <p:nvPr/>
          </p:nvSpPr>
          <p:spPr>
            <a:xfrm>
              <a:off x="3571868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2" name="Багетная рамка 11"/>
            <p:cNvSpPr/>
            <p:nvPr/>
          </p:nvSpPr>
          <p:spPr>
            <a:xfrm>
              <a:off x="3000364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3" name="Багетная рамка 12"/>
            <p:cNvSpPr/>
            <p:nvPr/>
          </p:nvSpPr>
          <p:spPr>
            <a:xfrm>
              <a:off x="2428860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4" name="Багетная рамка 13"/>
            <p:cNvSpPr/>
            <p:nvPr/>
          </p:nvSpPr>
          <p:spPr>
            <a:xfrm>
              <a:off x="1857356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5" name="Багетная рамка 14"/>
            <p:cNvSpPr/>
            <p:nvPr/>
          </p:nvSpPr>
          <p:spPr>
            <a:xfrm>
              <a:off x="1285852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6" name="Багетная рамка 15"/>
            <p:cNvSpPr/>
            <p:nvPr/>
          </p:nvSpPr>
          <p:spPr>
            <a:xfrm>
              <a:off x="714348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7" name="Багетная рамка 16"/>
            <p:cNvSpPr/>
            <p:nvPr/>
          </p:nvSpPr>
          <p:spPr>
            <a:xfrm>
              <a:off x="3857620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8" name="Багетная рамка 17"/>
            <p:cNvSpPr/>
            <p:nvPr/>
          </p:nvSpPr>
          <p:spPr>
            <a:xfrm>
              <a:off x="3286116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9" name="Багетная рамка 18"/>
            <p:cNvSpPr/>
            <p:nvPr/>
          </p:nvSpPr>
          <p:spPr>
            <a:xfrm>
              <a:off x="2714612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0" name="Багетная рамка 19"/>
            <p:cNvSpPr/>
            <p:nvPr/>
          </p:nvSpPr>
          <p:spPr>
            <a:xfrm>
              <a:off x="2143108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1" name="Багетная рамка 20"/>
            <p:cNvSpPr/>
            <p:nvPr/>
          </p:nvSpPr>
          <p:spPr>
            <a:xfrm>
              <a:off x="1571604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2" name="Багетная рамка 21"/>
            <p:cNvSpPr/>
            <p:nvPr/>
          </p:nvSpPr>
          <p:spPr>
            <a:xfrm>
              <a:off x="1000100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3" name="Багетная рамка 22"/>
            <p:cNvSpPr/>
            <p:nvPr/>
          </p:nvSpPr>
          <p:spPr>
            <a:xfrm>
              <a:off x="3000364" y="4357694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4" name="Багетная рамка 23"/>
            <p:cNvSpPr/>
            <p:nvPr/>
          </p:nvSpPr>
          <p:spPr>
            <a:xfrm>
              <a:off x="2428860" y="4357694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5" name="Багетная рамка 24"/>
            <p:cNvSpPr/>
            <p:nvPr/>
          </p:nvSpPr>
          <p:spPr>
            <a:xfrm>
              <a:off x="1857356" y="4357694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6" name="Багетная рамка 25"/>
            <p:cNvSpPr/>
            <p:nvPr/>
          </p:nvSpPr>
          <p:spPr>
            <a:xfrm>
              <a:off x="1285852" y="4357694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7" name="Багетная рамка 26"/>
            <p:cNvSpPr/>
            <p:nvPr/>
          </p:nvSpPr>
          <p:spPr>
            <a:xfrm>
              <a:off x="6715140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8" name="Багетная рамка 27"/>
            <p:cNvSpPr/>
            <p:nvPr/>
          </p:nvSpPr>
          <p:spPr>
            <a:xfrm>
              <a:off x="6143636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9" name="Багетная рамка 28"/>
            <p:cNvSpPr/>
            <p:nvPr/>
          </p:nvSpPr>
          <p:spPr>
            <a:xfrm>
              <a:off x="5572132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30" name="Багетная рамка 29"/>
            <p:cNvSpPr/>
            <p:nvPr/>
          </p:nvSpPr>
          <p:spPr>
            <a:xfrm>
              <a:off x="5000628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31" name="Багетная рамка 30"/>
            <p:cNvSpPr/>
            <p:nvPr/>
          </p:nvSpPr>
          <p:spPr>
            <a:xfrm>
              <a:off x="6429388" y="4357694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32" name="Багетная рамка 31"/>
            <p:cNvSpPr/>
            <p:nvPr/>
          </p:nvSpPr>
          <p:spPr>
            <a:xfrm>
              <a:off x="5857884" y="4357694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33" name="Багетная рамка 32"/>
            <p:cNvSpPr/>
            <p:nvPr/>
          </p:nvSpPr>
          <p:spPr>
            <a:xfrm>
              <a:off x="5286380" y="4357694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34" name="Багетная рамка 33"/>
            <p:cNvSpPr/>
            <p:nvPr/>
          </p:nvSpPr>
          <p:spPr>
            <a:xfrm>
              <a:off x="4714876" y="4357694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35" name="Багетная рамка 34"/>
            <p:cNvSpPr/>
            <p:nvPr/>
          </p:nvSpPr>
          <p:spPr>
            <a:xfrm>
              <a:off x="4143372" y="4357694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36" name="Багетная рамка 35"/>
            <p:cNvSpPr/>
            <p:nvPr/>
          </p:nvSpPr>
          <p:spPr>
            <a:xfrm>
              <a:off x="3571868" y="4357694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904920" y="5006971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68604" y="5013940"/>
            <a:ext cx="38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052928" y="5013176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622738" y="5000636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198604" y="4978499"/>
            <a:ext cx="396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753734" y="5000636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326166" y="5013176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Ё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847134" y="5013176"/>
            <a:ext cx="489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477215" y="5013175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014423" y="5000635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93715" y="5572140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173234" y="5578792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726147" y="5571823"/>
            <a:ext cx="4138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290003" y="5578791"/>
            <a:ext cx="47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878706" y="5572140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443840" y="5584279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010906" y="5578047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619891" y="5559623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173762" y="5559622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752091" y="5568971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330946" y="5559622"/>
            <a:ext cx="410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95139" y="6118689"/>
            <a:ext cx="449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907674" y="6146811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444964" y="6135687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997449" y="6165304"/>
            <a:ext cx="410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567530" y="6135687"/>
            <a:ext cx="522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135285" y="6135687"/>
            <a:ext cx="522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748796" y="6131378"/>
            <a:ext cx="420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Ъ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301182" y="6129784"/>
            <a:ext cx="4876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914912" y="6129783"/>
            <a:ext cx="38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482890" y="6124482"/>
            <a:ext cx="393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960722" y="6154180"/>
            <a:ext cx="5309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6606618" y="6141417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7" name="Группа 116"/>
          <p:cNvGrpSpPr/>
          <p:nvPr/>
        </p:nvGrpSpPr>
        <p:grpSpPr>
          <a:xfrm>
            <a:off x="478134" y="389304"/>
            <a:ext cx="5837201" cy="4491895"/>
            <a:chOff x="478134" y="389304"/>
            <a:chExt cx="5837201" cy="4491895"/>
          </a:xfrm>
        </p:grpSpPr>
        <p:sp>
          <p:nvSpPr>
            <p:cNvPr id="39" name="Табличка 38"/>
            <p:cNvSpPr/>
            <p:nvPr/>
          </p:nvSpPr>
          <p:spPr>
            <a:xfrm>
              <a:off x="2166853" y="206374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Табличка 81"/>
            <p:cNvSpPr/>
            <p:nvPr/>
          </p:nvSpPr>
          <p:spPr>
            <a:xfrm>
              <a:off x="1744841" y="206374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Табличка 86"/>
            <p:cNvSpPr/>
            <p:nvPr/>
          </p:nvSpPr>
          <p:spPr>
            <a:xfrm>
              <a:off x="1315366" y="206374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Табличка 87"/>
            <p:cNvSpPr/>
            <p:nvPr/>
          </p:nvSpPr>
          <p:spPr>
            <a:xfrm>
              <a:off x="892030" y="206577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Табличка 88"/>
            <p:cNvSpPr/>
            <p:nvPr/>
          </p:nvSpPr>
          <p:spPr>
            <a:xfrm>
              <a:off x="478134" y="206577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Табличка 89"/>
            <p:cNvSpPr/>
            <p:nvPr/>
          </p:nvSpPr>
          <p:spPr>
            <a:xfrm>
              <a:off x="5138850" y="206374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Табличка 90"/>
            <p:cNvSpPr/>
            <p:nvPr/>
          </p:nvSpPr>
          <p:spPr>
            <a:xfrm>
              <a:off x="3864027" y="205689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Табличка 91"/>
            <p:cNvSpPr/>
            <p:nvPr/>
          </p:nvSpPr>
          <p:spPr>
            <a:xfrm>
              <a:off x="3452235" y="206374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Табличка 92"/>
            <p:cNvSpPr/>
            <p:nvPr/>
          </p:nvSpPr>
          <p:spPr>
            <a:xfrm>
              <a:off x="3007226" y="207133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Табличка 93"/>
            <p:cNvSpPr/>
            <p:nvPr/>
          </p:nvSpPr>
          <p:spPr>
            <a:xfrm>
              <a:off x="2577751" y="207133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Табличка 94"/>
            <p:cNvSpPr/>
            <p:nvPr/>
          </p:nvSpPr>
          <p:spPr>
            <a:xfrm>
              <a:off x="4719011" y="207133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Табличка 95"/>
            <p:cNvSpPr/>
            <p:nvPr/>
          </p:nvSpPr>
          <p:spPr>
            <a:xfrm>
              <a:off x="4286995" y="2056803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Табличка 96"/>
            <p:cNvSpPr/>
            <p:nvPr/>
          </p:nvSpPr>
          <p:spPr>
            <a:xfrm>
              <a:off x="888751" y="165402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8" name="Табличка 97"/>
            <p:cNvSpPr/>
            <p:nvPr/>
          </p:nvSpPr>
          <p:spPr>
            <a:xfrm>
              <a:off x="5558251" y="206374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Табличка 99"/>
            <p:cNvSpPr/>
            <p:nvPr/>
          </p:nvSpPr>
          <p:spPr>
            <a:xfrm>
              <a:off x="872476" y="372989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Табличка 100"/>
            <p:cNvSpPr/>
            <p:nvPr/>
          </p:nvSpPr>
          <p:spPr>
            <a:xfrm>
              <a:off x="872476" y="3306910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Табличка 101"/>
            <p:cNvSpPr/>
            <p:nvPr/>
          </p:nvSpPr>
          <p:spPr>
            <a:xfrm>
              <a:off x="872476" y="288908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Табличка 102"/>
            <p:cNvSpPr/>
            <p:nvPr/>
          </p:nvSpPr>
          <p:spPr>
            <a:xfrm>
              <a:off x="888751" y="2480467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" name="Табличка 103"/>
            <p:cNvSpPr/>
            <p:nvPr/>
          </p:nvSpPr>
          <p:spPr>
            <a:xfrm>
              <a:off x="2576295" y="2480467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Табличка 104"/>
            <p:cNvSpPr/>
            <p:nvPr/>
          </p:nvSpPr>
          <p:spPr>
            <a:xfrm>
              <a:off x="1744841" y="41888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Табличка 105"/>
            <p:cNvSpPr/>
            <p:nvPr/>
          </p:nvSpPr>
          <p:spPr>
            <a:xfrm>
              <a:off x="1754112" y="821821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Табличка 106"/>
            <p:cNvSpPr/>
            <p:nvPr/>
          </p:nvSpPr>
          <p:spPr>
            <a:xfrm>
              <a:off x="1754112" y="1239682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Табличка 107"/>
            <p:cNvSpPr/>
            <p:nvPr/>
          </p:nvSpPr>
          <p:spPr>
            <a:xfrm>
              <a:off x="1754112" y="165188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9" name="Табличка 108"/>
            <p:cNvSpPr/>
            <p:nvPr/>
          </p:nvSpPr>
          <p:spPr>
            <a:xfrm>
              <a:off x="3007226" y="4144760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Табличка 109"/>
            <p:cNvSpPr/>
            <p:nvPr/>
          </p:nvSpPr>
          <p:spPr>
            <a:xfrm>
              <a:off x="2581533" y="413139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Табличка 110"/>
            <p:cNvSpPr/>
            <p:nvPr/>
          </p:nvSpPr>
          <p:spPr>
            <a:xfrm>
              <a:off x="2571303" y="3706330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Табличка 111"/>
            <p:cNvSpPr/>
            <p:nvPr/>
          </p:nvSpPr>
          <p:spPr>
            <a:xfrm>
              <a:off x="2571303" y="3297709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Табличка 112"/>
            <p:cNvSpPr/>
            <p:nvPr/>
          </p:nvSpPr>
          <p:spPr>
            <a:xfrm>
              <a:off x="2576295" y="288908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Табличка 113"/>
            <p:cNvSpPr/>
            <p:nvPr/>
          </p:nvSpPr>
          <p:spPr>
            <a:xfrm>
              <a:off x="1725618" y="4521199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5" name="Табличка 114"/>
            <p:cNvSpPr/>
            <p:nvPr/>
          </p:nvSpPr>
          <p:spPr>
            <a:xfrm>
              <a:off x="1725618" y="4113570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6" name="Табличка 115"/>
            <p:cNvSpPr/>
            <p:nvPr/>
          </p:nvSpPr>
          <p:spPr>
            <a:xfrm>
              <a:off x="2160652" y="411209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Табличка 117"/>
            <p:cNvSpPr/>
            <p:nvPr/>
          </p:nvSpPr>
          <p:spPr>
            <a:xfrm>
              <a:off x="1725618" y="3285329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Табличка 118"/>
            <p:cNvSpPr/>
            <p:nvPr/>
          </p:nvSpPr>
          <p:spPr>
            <a:xfrm>
              <a:off x="1725618" y="3697081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Табличка 119"/>
            <p:cNvSpPr/>
            <p:nvPr/>
          </p:nvSpPr>
          <p:spPr>
            <a:xfrm>
              <a:off x="3449778" y="411725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Табличка 120"/>
            <p:cNvSpPr/>
            <p:nvPr/>
          </p:nvSpPr>
          <p:spPr>
            <a:xfrm>
              <a:off x="3454279" y="821821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2" name="Табличка 121"/>
            <p:cNvSpPr/>
            <p:nvPr/>
          </p:nvSpPr>
          <p:spPr>
            <a:xfrm>
              <a:off x="3449778" y="1239682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Табличка 122"/>
            <p:cNvSpPr/>
            <p:nvPr/>
          </p:nvSpPr>
          <p:spPr>
            <a:xfrm>
              <a:off x="3449778" y="1658873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Табличка 123"/>
            <p:cNvSpPr/>
            <p:nvPr/>
          </p:nvSpPr>
          <p:spPr>
            <a:xfrm>
              <a:off x="4278276" y="38930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Табличка 124"/>
            <p:cNvSpPr/>
            <p:nvPr/>
          </p:nvSpPr>
          <p:spPr>
            <a:xfrm>
              <a:off x="3864027" y="38972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Табличка 125"/>
            <p:cNvSpPr/>
            <p:nvPr/>
          </p:nvSpPr>
          <p:spPr>
            <a:xfrm>
              <a:off x="2595337" y="41888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Табличка 126"/>
            <p:cNvSpPr/>
            <p:nvPr/>
          </p:nvSpPr>
          <p:spPr>
            <a:xfrm>
              <a:off x="3023567" y="411529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8" name="Табличка 127"/>
            <p:cNvSpPr/>
            <p:nvPr/>
          </p:nvSpPr>
          <p:spPr>
            <a:xfrm>
              <a:off x="5117886" y="390875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Табличка 128"/>
            <p:cNvSpPr/>
            <p:nvPr/>
          </p:nvSpPr>
          <p:spPr>
            <a:xfrm>
              <a:off x="4695007" y="38930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Табличка 129"/>
            <p:cNvSpPr/>
            <p:nvPr/>
          </p:nvSpPr>
          <p:spPr>
            <a:xfrm>
              <a:off x="5558251" y="247028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Табличка 130"/>
            <p:cNvSpPr/>
            <p:nvPr/>
          </p:nvSpPr>
          <p:spPr>
            <a:xfrm>
              <a:off x="5541335" y="818831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Табличка 131"/>
            <p:cNvSpPr/>
            <p:nvPr/>
          </p:nvSpPr>
          <p:spPr>
            <a:xfrm>
              <a:off x="5541335" y="1237783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3" name="Табличка 132"/>
            <p:cNvSpPr/>
            <p:nvPr/>
          </p:nvSpPr>
          <p:spPr>
            <a:xfrm>
              <a:off x="5552237" y="165188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4" name="Табличка 133"/>
            <p:cNvSpPr/>
            <p:nvPr/>
          </p:nvSpPr>
          <p:spPr>
            <a:xfrm>
              <a:off x="5955335" y="1244760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Табличка 134"/>
            <p:cNvSpPr/>
            <p:nvPr/>
          </p:nvSpPr>
          <p:spPr>
            <a:xfrm>
              <a:off x="4713335" y="1244760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Табличка 135"/>
            <p:cNvSpPr/>
            <p:nvPr/>
          </p:nvSpPr>
          <p:spPr>
            <a:xfrm>
              <a:off x="5127335" y="1237783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7" name="Группа 136"/>
          <p:cNvGrpSpPr/>
          <p:nvPr/>
        </p:nvGrpSpPr>
        <p:grpSpPr>
          <a:xfrm>
            <a:off x="478134" y="389304"/>
            <a:ext cx="5837201" cy="4491895"/>
            <a:chOff x="478134" y="389304"/>
            <a:chExt cx="5837201" cy="4491895"/>
          </a:xfrm>
        </p:grpSpPr>
        <p:sp>
          <p:nvSpPr>
            <p:cNvPr id="138" name="Табличка 137"/>
            <p:cNvSpPr/>
            <p:nvPr/>
          </p:nvSpPr>
          <p:spPr>
            <a:xfrm>
              <a:off x="2166853" y="206374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9" name="Табличка 138"/>
            <p:cNvSpPr/>
            <p:nvPr/>
          </p:nvSpPr>
          <p:spPr>
            <a:xfrm>
              <a:off x="1744841" y="206374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0" name="Табличка 139"/>
            <p:cNvSpPr/>
            <p:nvPr/>
          </p:nvSpPr>
          <p:spPr>
            <a:xfrm>
              <a:off x="1315366" y="206374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Табличка 140"/>
            <p:cNvSpPr/>
            <p:nvPr/>
          </p:nvSpPr>
          <p:spPr>
            <a:xfrm>
              <a:off x="892030" y="206577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Табличка 141"/>
            <p:cNvSpPr/>
            <p:nvPr/>
          </p:nvSpPr>
          <p:spPr>
            <a:xfrm>
              <a:off x="478134" y="206577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Табличка 142"/>
            <p:cNvSpPr/>
            <p:nvPr/>
          </p:nvSpPr>
          <p:spPr>
            <a:xfrm>
              <a:off x="5138850" y="206374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Табличка 143"/>
            <p:cNvSpPr/>
            <p:nvPr/>
          </p:nvSpPr>
          <p:spPr>
            <a:xfrm>
              <a:off x="3864027" y="205689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5" name="Табличка 144"/>
            <p:cNvSpPr/>
            <p:nvPr/>
          </p:nvSpPr>
          <p:spPr>
            <a:xfrm>
              <a:off x="3452235" y="206374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6" name="Табличка 145"/>
            <p:cNvSpPr/>
            <p:nvPr/>
          </p:nvSpPr>
          <p:spPr>
            <a:xfrm>
              <a:off x="3007226" y="207133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Табличка 146"/>
            <p:cNvSpPr/>
            <p:nvPr/>
          </p:nvSpPr>
          <p:spPr>
            <a:xfrm>
              <a:off x="2577751" y="207133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Табличка 147"/>
            <p:cNvSpPr/>
            <p:nvPr/>
          </p:nvSpPr>
          <p:spPr>
            <a:xfrm>
              <a:off x="4719011" y="207133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Табличка 148"/>
            <p:cNvSpPr/>
            <p:nvPr/>
          </p:nvSpPr>
          <p:spPr>
            <a:xfrm>
              <a:off x="4286995" y="2056803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Табличка 149"/>
            <p:cNvSpPr/>
            <p:nvPr/>
          </p:nvSpPr>
          <p:spPr>
            <a:xfrm>
              <a:off x="888751" y="165402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1" name="Табличка 150"/>
            <p:cNvSpPr/>
            <p:nvPr/>
          </p:nvSpPr>
          <p:spPr>
            <a:xfrm>
              <a:off x="5558251" y="206374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2" name="Табличка 151"/>
            <p:cNvSpPr/>
            <p:nvPr/>
          </p:nvSpPr>
          <p:spPr>
            <a:xfrm>
              <a:off x="872476" y="372989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Табличка 152"/>
            <p:cNvSpPr/>
            <p:nvPr/>
          </p:nvSpPr>
          <p:spPr>
            <a:xfrm>
              <a:off x="872476" y="3306910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Табличка 153"/>
            <p:cNvSpPr/>
            <p:nvPr/>
          </p:nvSpPr>
          <p:spPr>
            <a:xfrm>
              <a:off x="872476" y="288908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Табличка 154"/>
            <p:cNvSpPr/>
            <p:nvPr/>
          </p:nvSpPr>
          <p:spPr>
            <a:xfrm>
              <a:off x="888751" y="2480467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Табличка 155"/>
            <p:cNvSpPr/>
            <p:nvPr/>
          </p:nvSpPr>
          <p:spPr>
            <a:xfrm>
              <a:off x="2576295" y="2480467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7" name="Табличка 156"/>
            <p:cNvSpPr/>
            <p:nvPr/>
          </p:nvSpPr>
          <p:spPr>
            <a:xfrm>
              <a:off x="1744841" y="41888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8" name="Табличка 157"/>
            <p:cNvSpPr/>
            <p:nvPr/>
          </p:nvSpPr>
          <p:spPr>
            <a:xfrm>
              <a:off x="1754112" y="821821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Табличка 158"/>
            <p:cNvSpPr/>
            <p:nvPr/>
          </p:nvSpPr>
          <p:spPr>
            <a:xfrm>
              <a:off x="1754112" y="1239682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Табличка 159"/>
            <p:cNvSpPr/>
            <p:nvPr/>
          </p:nvSpPr>
          <p:spPr>
            <a:xfrm>
              <a:off x="1754112" y="165188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Табличка 160"/>
            <p:cNvSpPr/>
            <p:nvPr/>
          </p:nvSpPr>
          <p:spPr>
            <a:xfrm>
              <a:off x="3007226" y="4144760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Табличка 161"/>
            <p:cNvSpPr/>
            <p:nvPr/>
          </p:nvSpPr>
          <p:spPr>
            <a:xfrm>
              <a:off x="2581533" y="413139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3" name="Табличка 162"/>
            <p:cNvSpPr/>
            <p:nvPr/>
          </p:nvSpPr>
          <p:spPr>
            <a:xfrm>
              <a:off x="2571303" y="3706330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4" name="Табличка 163"/>
            <p:cNvSpPr/>
            <p:nvPr/>
          </p:nvSpPr>
          <p:spPr>
            <a:xfrm>
              <a:off x="2571303" y="3297709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Табличка 164"/>
            <p:cNvSpPr/>
            <p:nvPr/>
          </p:nvSpPr>
          <p:spPr>
            <a:xfrm>
              <a:off x="2576295" y="288908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Табличка 165"/>
            <p:cNvSpPr/>
            <p:nvPr/>
          </p:nvSpPr>
          <p:spPr>
            <a:xfrm>
              <a:off x="1725618" y="4521199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Табличка 166"/>
            <p:cNvSpPr/>
            <p:nvPr/>
          </p:nvSpPr>
          <p:spPr>
            <a:xfrm>
              <a:off x="1725618" y="4113570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Табличка 167"/>
            <p:cNvSpPr/>
            <p:nvPr/>
          </p:nvSpPr>
          <p:spPr>
            <a:xfrm>
              <a:off x="2160652" y="411209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9" name="Табличка 168"/>
            <p:cNvSpPr/>
            <p:nvPr/>
          </p:nvSpPr>
          <p:spPr>
            <a:xfrm>
              <a:off x="1725618" y="3285329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0" name="Табличка 169"/>
            <p:cNvSpPr/>
            <p:nvPr/>
          </p:nvSpPr>
          <p:spPr>
            <a:xfrm>
              <a:off x="1725618" y="3697081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Табличка 170"/>
            <p:cNvSpPr/>
            <p:nvPr/>
          </p:nvSpPr>
          <p:spPr>
            <a:xfrm>
              <a:off x="3449778" y="411725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Табличка 171"/>
            <p:cNvSpPr/>
            <p:nvPr/>
          </p:nvSpPr>
          <p:spPr>
            <a:xfrm>
              <a:off x="3454279" y="821821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Табличка 172"/>
            <p:cNvSpPr/>
            <p:nvPr/>
          </p:nvSpPr>
          <p:spPr>
            <a:xfrm>
              <a:off x="3449778" y="1239682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Табличка 173"/>
            <p:cNvSpPr/>
            <p:nvPr/>
          </p:nvSpPr>
          <p:spPr>
            <a:xfrm>
              <a:off x="3449778" y="1658873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5" name="Табличка 174"/>
            <p:cNvSpPr/>
            <p:nvPr/>
          </p:nvSpPr>
          <p:spPr>
            <a:xfrm>
              <a:off x="4278276" y="38930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6" name="Табличка 175"/>
            <p:cNvSpPr/>
            <p:nvPr/>
          </p:nvSpPr>
          <p:spPr>
            <a:xfrm>
              <a:off x="3864027" y="38972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7" name="Табличка 176"/>
            <p:cNvSpPr/>
            <p:nvPr/>
          </p:nvSpPr>
          <p:spPr>
            <a:xfrm>
              <a:off x="2595337" y="41888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8" name="Табличка 177"/>
            <p:cNvSpPr/>
            <p:nvPr/>
          </p:nvSpPr>
          <p:spPr>
            <a:xfrm>
              <a:off x="3023567" y="411529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9" name="Табличка 178"/>
            <p:cNvSpPr/>
            <p:nvPr/>
          </p:nvSpPr>
          <p:spPr>
            <a:xfrm>
              <a:off x="5117886" y="390875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0" name="Табличка 179"/>
            <p:cNvSpPr/>
            <p:nvPr/>
          </p:nvSpPr>
          <p:spPr>
            <a:xfrm>
              <a:off x="4695007" y="38930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1" name="Табличка 180"/>
            <p:cNvSpPr/>
            <p:nvPr/>
          </p:nvSpPr>
          <p:spPr>
            <a:xfrm>
              <a:off x="5558251" y="247028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2" name="Табличка 181"/>
            <p:cNvSpPr/>
            <p:nvPr/>
          </p:nvSpPr>
          <p:spPr>
            <a:xfrm>
              <a:off x="5541335" y="818831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3" name="Табличка 182"/>
            <p:cNvSpPr/>
            <p:nvPr/>
          </p:nvSpPr>
          <p:spPr>
            <a:xfrm>
              <a:off x="5541335" y="1237783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4" name="Табличка 183"/>
            <p:cNvSpPr/>
            <p:nvPr/>
          </p:nvSpPr>
          <p:spPr>
            <a:xfrm>
              <a:off x="5552237" y="165188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5" name="Табличка 184"/>
            <p:cNvSpPr/>
            <p:nvPr/>
          </p:nvSpPr>
          <p:spPr>
            <a:xfrm>
              <a:off x="5955335" y="1244760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6" name="Табличка 185"/>
            <p:cNvSpPr/>
            <p:nvPr/>
          </p:nvSpPr>
          <p:spPr>
            <a:xfrm>
              <a:off x="4713335" y="1244760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7" name="Табличка 186"/>
            <p:cNvSpPr/>
            <p:nvPr/>
          </p:nvSpPr>
          <p:spPr>
            <a:xfrm>
              <a:off x="5127335" y="1237783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8" name="Группа 187"/>
          <p:cNvGrpSpPr/>
          <p:nvPr/>
        </p:nvGrpSpPr>
        <p:grpSpPr>
          <a:xfrm>
            <a:off x="478134" y="389304"/>
            <a:ext cx="5837201" cy="4491895"/>
            <a:chOff x="478134" y="389304"/>
            <a:chExt cx="5837201" cy="4491895"/>
          </a:xfrm>
        </p:grpSpPr>
        <p:sp>
          <p:nvSpPr>
            <p:cNvPr id="189" name="Табличка 188"/>
            <p:cNvSpPr/>
            <p:nvPr/>
          </p:nvSpPr>
          <p:spPr>
            <a:xfrm>
              <a:off x="2166853" y="206374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0" name="Табличка 189"/>
            <p:cNvSpPr/>
            <p:nvPr/>
          </p:nvSpPr>
          <p:spPr>
            <a:xfrm>
              <a:off x="1744841" y="206374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1" name="Табличка 190"/>
            <p:cNvSpPr/>
            <p:nvPr/>
          </p:nvSpPr>
          <p:spPr>
            <a:xfrm>
              <a:off x="1315366" y="206374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2" name="Табличка 191"/>
            <p:cNvSpPr/>
            <p:nvPr/>
          </p:nvSpPr>
          <p:spPr>
            <a:xfrm>
              <a:off x="892030" y="206577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3" name="Табличка 192"/>
            <p:cNvSpPr/>
            <p:nvPr/>
          </p:nvSpPr>
          <p:spPr>
            <a:xfrm>
              <a:off x="478134" y="206577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4" name="Табличка 193"/>
            <p:cNvSpPr/>
            <p:nvPr/>
          </p:nvSpPr>
          <p:spPr>
            <a:xfrm>
              <a:off x="5138850" y="206374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5" name="Табличка 194"/>
            <p:cNvSpPr/>
            <p:nvPr/>
          </p:nvSpPr>
          <p:spPr>
            <a:xfrm>
              <a:off x="3864027" y="205689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6" name="Табличка 195"/>
            <p:cNvSpPr/>
            <p:nvPr/>
          </p:nvSpPr>
          <p:spPr>
            <a:xfrm>
              <a:off x="3452235" y="206374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7" name="Табличка 196"/>
            <p:cNvSpPr/>
            <p:nvPr/>
          </p:nvSpPr>
          <p:spPr>
            <a:xfrm>
              <a:off x="3007226" y="207133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8" name="Табличка 197"/>
            <p:cNvSpPr/>
            <p:nvPr/>
          </p:nvSpPr>
          <p:spPr>
            <a:xfrm>
              <a:off x="2577751" y="207133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9" name="Табличка 198"/>
            <p:cNvSpPr/>
            <p:nvPr/>
          </p:nvSpPr>
          <p:spPr>
            <a:xfrm>
              <a:off x="4719011" y="207133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0" name="Табличка 199"/>
            <p:cNvSpPr/>
            <p:nvPr/>
          </p:nvSpPr>
          <p:spPr>
            <a:xfrm>
              <a:off x="4286995" y="2056803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1" name="Табличка 200"/>
            <p:cNvSpPr/>
            <p:nvPr/>
          </p:nvSpPr>
          <p:spPr>
            <a:xfrm>
              <a:off x="888751" y="165402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2" name="Табличка 201"/>
            <p:cNvSpPr/>
            <p:nvPr/>
          </p:nvSpPr>
          <p:spPr>
            <a:xfrm>
              <a:off x="5558251" y="206374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3" name="Табличка 202"/>
            <p:cNvSpPr/>
            <p:nvPr/>
          </p:nvSpPr>
          <p:spPr>
            <a:xfrm>
              <a:off x="872476" y="372989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4" name="Табличка 203"/>
            <p:cNvSpPr/>
            <p:nvPr/>
          </p:nvSpPr>
          <p:spPr>
            <a:xfrm>
              <a:off x="872476" y="3306910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5" name="Табличка 204"/>
            <p:cNvSpPr/>
            <p:nvPr/>
          </p:nvSpPr>
          <p:spPr>
            <a:xfrm>
              <a:off x="872476" y="288908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6" name="Табличка 205"/>
            <p:cNvSpPr/>
            <p:nvPr/>
          </p:nvSpPr>
          <p:spPr>
            <a:xfrm>
              <a:off x="888751" y="2480467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7" name="Табличка 206"/>
            <p:cNvSpPr/>
            <p:nvPr/>
          </p:nvSpPr>
          <p:spPr>
            <a:xfrm>
              <a:off x="2576295" y="2480467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8" name="Табличка 207"/>
            <p:cNvSpPr/>
            <p:nvPr/>
          </p:nvSpPr>
          <p:spPr>
            <a:xfrm>
              <a:off x="1744841" y="41888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9" name="Табличка 208"/>
            <p:cNvSpPr/>
            <p:nvPr/>
          </p:nvSpPr>
          <p:spPr>
            <a:xfrm>
              <a:off x="1754112" y="821821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0" name="Табличка 209"/>
            <p:cNvSpPr/>
            <p:nvPr/>
          </p:nvSpPr>
          <p:spPr>
            <a:xfrm>
              <a:off x="1754112" y="1239682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1" name="Табличка 210"/>
            <p:cNvSpPr/>
            <p:nvPr/>
          </p:nvSpPr>
          <p:spPr>
            <a:xfrm>
              <a:off x="1754112" y="165188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2" name="Табличка 211"/>
            <p:cNvSpPr/>
            <p:nvPr/>
          </p:nvSpPr>
          <p:spPr>
            <a:xfrm>
              <a:off x="3007226" y="4144760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3" name="Табличка 212"/>
            <p:cNvSpPr/>
            <p:nvPr/>
          </p:nvSpPr>
          <p:spPr>
            <a:xfrm>
              <a:off x="2581533" y="413139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4" name="Табличка 213"/>
            <p:cNvSpPr/>
            <p:nvPr/>
          </p:nvSpPr>
          <p:spPr>
            <a:xfrm>
              <a:off x="2571303" y="3706330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5" name="Табличка 214"/>
            <p:cNvSpPr/>
            <p:nvPr/>
          </p:nvSpPr>
          <p:spPr>
            <a:xfrm>
              <a:off x="2571303" y="3297709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6" name="Табличка 215"/>
            <p:cNvSpPr/>
            <p:nvPr/>
          </p:nvSpPr>
          <p:spPr>
            <a:xfrm>
              <a:off x="2576295" y="288908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7" name="Табличка 216"/>
            <p:cNvSpPr/>
            <p:nvPr/>
          </p:nvSpPr>
          <p:spPr>
            <a:xfrm>
              <a:off x="1725618" y="4521199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8" name="Табличка 217"/>
            <p:cNvSpPr/>
            <p:nvPr/>
          </p:nvSpPr>
          <p:spPr>
            <a:xfrm>
              <a:off x="1725618" y="4113570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9" name="Табличка 218"/>
            <p:cNvSpPr/>
            <p:nvPr/>
          </p:nvSpPr>
          <p:spPr>
            <a:xfrm>
              <a:off x="2160652" y="411209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0" name="Табличка 219"/>
            <p:cNvSpPr/>
            <p:nvPr/>
          </p:nvSpPr>
          <p:spPr>
            <a:xfrm>
              <a:off x="1725618" y="3285329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1" name="Табличка 220"/>
            <p:cNvSpPr/>
            <p:nvPr/>
          </p:nvSpPr>
          <p:spPr>
            <a:xfrm>
              <a:off x="1725618" y="3697081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2" name="Табличка 221"/>
            <p:cNvSpPr/>
            <p:nvPr/>
          </p:nvSpPr>
          <p:spPr>
            <a:xfrm>
              <a:off x="3449778" y="411725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3" name="Табличка 222"/>
            <p:cNvSpPr/>
            <p:nvPr/>
          </p:nvSpPr>
          <p:spPr>
            <a:xfrm>
              <a:off x="3454279" y="821821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4" name="Табличка 223"/>
            <p:cNvSpPr/>
            <p:nvPr/>
          </p:nvSpPr>
          <p:spPr>
            <a:xfrm>
              <a:off x="3449778" y="1239682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5" name="Табличка 224"/>
            <p:cNvSpPr/>
            <p:nvPr/>
          </p:nvSpPr>
          <p:spPr>
            <a:xfrm>
              <a:off x="3449778" y="1658873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6" name="Табличка 225"/>
            <p:cNvSpPr/>
            <p:nvPr/>
          </p:nvSpPr>
          <p:spPr>
            <a:xfrm>
              <a:off x="4278276" y="38930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7" name="Табличка 226"/>
            <p:cNvSpPr/>
            <p:nvPr/>
          </p:nvSpPr>
          <p:spPr>
            <a:xfrm>
              <a:off x="3864027" y="38972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8" name="Табличка 227"/>
            <p:cNvSpPr/>
            <p:nvPr/>
          </p:nvSpPr>
          <p:spPr>
            <a:xfrm>
              <a:off x="2595337" y="41888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9" name="Табличка 228"/>
            <p:cNvSpPr/>
            <p:nvPr/>
          </p:nvSpPr>
          <p:spPr>
            <a:xfrm>
              <a:off x="3023567" y="411529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0" name="Табличка 229"/>
            <p:cNvSpPr/>
            <p:nvPr/>
          </p:nvSpPr>
          <p:spPr>
            <a:xfrm>
              <a:off x="5117886" y="390875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1" name="Табличка 230"/>
            <p:cNvSpPr/>
            <p:nvPr/>
          </p:nvSpPr>
          <p:spPr>
            <a:xfrm>
              <a:off x="4695007" y="38930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2" name="Табличка 231"/>
            <p:cNvSpPr/>
            <p:nvPr/>
          </p:nvSpPr>
          <p:spPr>
            <a:xfrm>
              <a:off x="5558251" y="247028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3" name="Табличка 232"/>
            <p:cNvSpPr/>
            <p:nvPr/>
          </p:nvSpPr>
          <p:spPr>
            <a:xfrm>
              <a:off x="5541335" y="818831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4" name="Табличка 233"/>
            <p:cNvSpPr/>
            <p:nvPr/>
          </p:nvSpPr>
          <p:spPr>
            <a:xfrm>
              <a:off x="5541335" y="1237783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5" name="Табличка 234"/>
            <p:cNvSpPr/>
            <p:nvPr/>
          </p:nvSpPr>
          <p:spPr>
            <a:xfrm>
              <a:off x="5552237" y="165188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6" name="Табличка 235"/>
            <p:cNvSpPr/>
            <p:nvPr/>
          </p:nvSpPr>
          <p:spPr>
            <a:xfrm>
              <a:off x="5955335" y="1244760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7" name="Табличка 236"/>
            <p:cNvSpPr/>
            <p:nvPr/>
          </p:nvSpPr>
          <p:spPr>
            <a:xfrm>
              <a:off x="4713335" y="1244760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8" name="Табличка 237"/>
            <p:cNvSpPr/>
            <p:nvPr/>
          </p:nvSpPr>
          <p:spPr>
            <a:xfrm>
              <a:off x="5127335" y="1237783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39" name="Скругленный прямоугольник 238"/>
          <p:cNvSpPr/>
          <p:nvPr/>
        </p:nvSpPr>
        <p:spPr>
          <a:xfrm>
            <a:off x="1328101" y="4121362"/>
            <a:ext cx="360000" cy="3600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426342" y="2026528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868722" y="2031231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1300231" y="1988840"/>
            <a:ext cx="396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1696063" y="2019435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4" name="TextBox 243"/>
          <p:cNvSpPr txBox="1"/>
          <p:nvPr/>
        </p:nvSpPr>
        <p:spPr>
          <a:xfrm>
            <a:off x="2137975" y="2018802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2577751" y="2015003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2962069" y="201500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3416584" y="2023177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3835618" y="2019434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4242008" y="2012244"/>
            <a:ext cx="4138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4672968" y="2031231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5045885" y="2031231"/>
            <a:ext cx="522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2" name="TextBox 251"/>
          <p:cNvSpPr txBox="1"/>
          <p:nvPr/>
        </p:nvSpPr>
        <p:spPr>
          <a:xfrm>
            <a:off x="5520083" y="2030801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3" name="TextBox 252"/>
          <p:cNvSpPr txBox="1"/>
          <p:nvPr/>
        </p:nvSpPr>
        <p:spPr>
          <a:xfrm>
            <a:off x="868722" y="2031231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4" name="TextBox 253"/>
          <p:cNvSpPr txBox="1"/>
          <p:nvPr/>
        </p:nvSpPr>
        <p:spPr>
          <a:xfrm>
            <a:off x="867984" y="1604760"/>
            <a:ext cx="38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5" name="TextBox 254"/>
          <p:cNvSpPr txBox="1"/>
          <p:nvPr/>
        </p:nvSpPr>
        <p:spPr>
          <a:xfrm>
            <a:off x="832524" y="2437666"/>
            <a:ext cx="4138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6" name="TextBox 255"/>
          <p:cNvSpPr txBox="1"/>
          <p:nvPr/>
        </p:nvSpPr>
        <p:spPr>
          <a:xfrm>
            <a:off x="847505" y="2832654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7" name="TextBox 256"/>
          <p:cNvSpPr txBox="1"/>
          <p:nvPr/>
        </p:nvSpPr>
        <p:spPr>
          <a:xfrm>
            <a:off x="847505" y="3249088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8" name="TextBox 257"/>
          <p:cNvSpPr txBox="1"/>
          <p:nvPr/>
        </p:nvSpPr>
        <p:spPr>
          <a:xfrm>
            <a:off x="822906" y="3679063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9" name="TextBox 258"/>
          <p:cNvSpPr txBox="1"/>
          <p:nvPr/>
        </p:nvSpPr>
        <p:spPr>
          <a:xfrm>
            <a:off x="1696063" y="370813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0" name="TextBox 259"/>
          <p:cNvSpPr txBox="1"/>
          <p:nvPr/>
        </p:nvSpPr>
        <p:spPr>
          <a:xfrm>
            <a:off x="1732333" y="786435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1" name="TextBox 260"/>
          <p:cNvSpPr txBox="1"/>
          <p:nvPr/>
        </p:nvSpPr>
        <p:spPr>
          <a:xfrm>
            <a:off x="1724657" y="1181821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2" name="TextBox 261"/>
          <p:cNvSpPr txBox="1"/>
          <p:nvPr/>
        </p:nvSpPr>
        <p:spPr>
          <a:xfrm>
            <a:off x="1748088" y="1599183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3" name="TextBox 262"/>
          <p:cNvSpPr txBox="1"/>
          <p:nvPr/>
        </p:nvSpPr>
        <p:spPr>
          <a:xfrm>
            <a:off x="3399839" y="375047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4" name="TextBox 263"/>
          <p:cNvSpPr txBox="1"/>
          <p:nvPr/>
        </p:nvSpPr>
        <p:spPr>
          <a:xfrm>
            <a:off x="3424413" y="759416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5" name="TextBox 264"/>
          <p:cNvSpPr txBox="1"/>
          <p:nvPr/>
        </p:nvSpPr>
        <p:spPr>
          <a:xfrm>
            <a:off x="3411642" y="1190221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" name="TextBox 265"/>
          <p:cNvSpPr txBox="1"/>
          <p:nvPr/>
        </p:nvSpPr>
        <p:spPr>
          <a:xfrm>
            <a:off x="3421150" y="1602079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7" name="TextBox 266"/>
          <p:cNvSpPr txBox="1"/>
          <p:nvPr/>
        </p:nvSpPr>
        <p:spPr>
          <a:xfrm>
            <a:off x="2552076" y="383374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8" name="TextBox 267"/>
          <p:cNvSpPr txBox="1"/>
          <p:nvPr/>
        </p:nvSpPr>
        <p:spPr>
          <a:xfrm>
            <a:off x="2985020" y="383374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9" name="TextBox 268"/>
          <p:cNvSpPr txBox="1"/>
          <p:nvPr/>
        </p:nvSpPr>
        <p:spPr>
          <a:xfrm>
            <a:off x="3809778" y="350266"/>
            <a:ext cx="410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0" name="TextBox 269"/>
          <p:cNvSpPr txBox="1"/>
          <p:nvPr/>
        </p:nvSpPr>
        <p:spPr>
          <a:xfrm>
            <a:off x="4238389" y="338471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1" name="TextBox 270"/>
          <p:cNvSpPr txBox="1"/>
          <p:nvPr/>
        </p:nvSpPr>
        <p:spPr>
          <a:xfrm>
            <a:off x="4662933" y="350266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2" name="TextBox 271"/>
          <p:cNvSpPr txBox="1"/>
          <p:nvPr/>
        </p:nvSpPr>
        <p:spPr>
          <a:xfrm>
            <a:off x="5097485" y="332656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3" name="TextBox 272"/>
          <p:cNvSpPr txBox="1"/>
          <p:nvPr/>
        </p:nvSpPr>
        <p:spPr>
          <a:xfrm>
            <a:off x="5552237" y="771777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4" name="TextBox 273"/>
          <p:cNvSpPr txBox="1"/>
          <p:nvPr/>
        </p:nvSpPr>
        <p:spPr>
          <a:xfrm>
            <a:off x="5511726" y="1211344"/>
            <a:ext cx="410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5" name="TextBox 274"/>
          <p:cNvSpPr txBox="1"/>
          <p:nvPr/>
        </p:nvSpPr>
        <p:spPr>
          <a:xfrm>
            <a:off x="5508211" y="1604760"/>
            <a:ext cx="410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6" name="TextBox 275"/>
          <p:cNvSpPr txBox="1"/>
          <p:nvPr/>
        </p:nvSpPr>
        <p:spPr>
          <a:xfrm>
            <a:off x="5518674" y="2436774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7" name="TextBox 276"/>
          <p:cNvSpPr txBox="1"/>
          <p:nvPr/>
        </p:nvSpPr>
        <p:spPr>
          <a:xfrm>
            <a:off x="4667737" y="1190221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8" name="TextBox 277"/>
          <p:cNvSpPr txBox="1"/>
          <p:nvPr/>
        </p:nvSpPr>
        <p:spPr>
          <a:xfrm>
            <a:off x="5118449" y="1200673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9" name="TextBox 278"/>
          <p:cNvSpPr txBox="1"/>
          <p:nvPr/>
        </p:nvSpPr>
        <p:spPr>
          <a:xfrm>
            <a:off x="5921702" y="1162474"/>
            <a:ext cx="396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0" name="TextBox 279"/>
          <p:cNvSpPr txBox="1"/>
          <p:nvPr/>
        </p:nvSpPr>
        <p:spPr>
          <a:xfrm>
            <a:off x="2543450" y="2420876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1" name="TextBox 280"/>
          <p:cNvSpPr txBox="1"/>
          <p:nvPr/>
        </p:nvSpPr>
        <p:spPr>
          <a:xfrm>
            <a:off x="2542631" y="2826206"/>
            <a:ext cx="396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2" name="TextBox 281"/>
          <p:cNvSpPr txBox="1"/>
          <p:nvPr/>
        </p:nvSpPr>
        <p:spPr>
          <a:xfrm>
            <a:off x="2535327" y="3246993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3" name="TextBox 282"/>
          <p:cNvSpPr txBox="1"/>
          <p:nvPr/>
        </p:nvSpPr>
        <p:spPr>
          <a:xfrm>
            <a:off x="2533615" y="3650431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4" name="TextBox 283"/>
          <p:cNvSpPr txBox="1"/>
          <p:nvPr/>
        </p:nvSpPr>
        <p:spPr>
          <a:xfrm>
            <a:off x="2552076" y="406126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737937" y="4070529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124433" y="4052322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959742" y="4065581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5" name="Скругленный прямоугольник 284"/>
          <p:cNvSpPr/>
          <p:nvPr/>
        </p:nvSpPr>
        <p:spPr>
          <a:xfrm>
            <a:off x="6414439" y="374993"/>
            <a:ext cx="2642216" cy="374441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Поток воды, который течет в сделанном им углублении в земле</a:t>
            </a:r>
            <a:endParaRPr lang="ru-RU" sz="23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86" name="Picture 2" descr="http://www.svstime.ru/image/data/product/47000/83066b.jp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64027" y="5782303"/>
            <a:ext cx="1080000" cy="10756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080641909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9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209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0" fill="hold">
                      <p:stCondLst>
                        <p:cond delay="0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245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6" fill="hold">
                      <p:stCondLst>
                        <p:cond delay="0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5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263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4" fill="hold">
                      <p:stCondLst>
                        <p:cond delay="0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6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280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1" fill="hold">
                      <p:stCondLst>
                        <p:cond delay="0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8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9" fill="hold">
                      <p:stCondLst>
                        <p:cond delay="0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3" grpId="0"/>
      <p:bldP spid="55" grpId="0"/>
      <p:bldP spid="56" grpId="0"/>
      <p:bldP spid="57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3" grpId="0"/>
      <p:bldP spid="84" grpId="0"/>
      <p:bldP spid="85" grpId="0"/>
      <p:bldP spid="86" grpId="0"/>
      <p:bldP spid="38" grpId="0"/>
      <p:bldP spid="40" grpId="0"/>
      <p:bldP spid="4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Группа 36"/>
          <p:cNvGrpSpPr/>
          <p:nvPr/>
        </p:nvGrpSpPr>
        <p:grpSpPr>
          <a:xfrm>
            <a:off x="285720" y="5000636"/>
            <a:ext cx="6754544" cy="1611008"/>
            <a:chOff x="714348" y="4357694"/>
            <a:chExt cx="6754544" cy="1611008"/>
          </a:xfrm>
        </p:grpSpPr>
        <p:sp>
          <p:nvSpPr>
            <p:cNvPr id="4" name="Багетная рамка 3"/>
            <p:cNvSpPr/>
            <p:nvPr/>
          </p:nvSpPr>
          <p:spPr>
            <a:xfrm>
              <a:off x="4429124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5" name="Багетная рамка 4"/>
            <p:cNvSpPr/>
            <p:nvPr/>
          </p:nvSpPr>
          <p:spPr>
            <a:xfrm>
              <a:off x="7000892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6" name="Багетная рамка 5"/>
            <p:cNvSpPr/>
            <p:nvPr/>
          </p:nvSpPr>
          <p:spPr>
            <a:xfrm>
              <a:off x="6429388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7" name="Багетная рамка 6"/>
            <p:cNvSpPr/>
            <p:nvPr/>
          </p:nvSpPr>
          <p:spPr>
            <a:xfrm>
              <a:off x="5857884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8" name="Багетная рамка 7"/>
            <p:cNvSpPr/>
            <p:nvPr/>
          </p:nvSpPr>
          <p:spPr>
            <a:xfrm>
              <a:off x="5286380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9" name="Багетная рамка 8"/>
            <p:cNvSpPr/>
            <p:nvPr/>
          </p:nvSpPr>
          <p:spPr>
            <a:xfrm>
              <a:off x="4714876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0" name="Багетная рамка 9"/>
            <p:cNvSpPr/>
            <p:nvPr/>
          </p:nvSpPr>
          <p:spPr>
            <a:xfrm>
              <a:off x="4143372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1" name="Багетная рамка 10"/>
            <p:cNvSpPr/>
            <p:nvPr/>
          </p:nvSpPr>
          <p:spPr>
            <a:xfrm>
              <a:off x="3571868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2" name="Багетная рамка 11"/>
            <p:cNvSpPr/>
            <p:nvPr/>
          </p:nvSpPr>
          <p:spPr>
            <a:xfrm>
              <a:off x="3000364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3" name="Багетная рамка 12"/>
            <p:cNvSpPr/>
            <p:nvPr/>
          </p:nvSpPr>
          <p:spPr>
            <a:xfrm>
              <a:off x="2428860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4" name="Багетная рамка 13"/>
            <p:cNvSpPr/>
            <p:nvPr/>
          </p:nvSpPr>
          <p:spPr>
            <a:xfrm>
              <a:off x="1857356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5" name="Багетная рамка 14"/>
            <p:cNvSpPr/>
            <p:nvPr/>
          </p:nvSpPr>
          <p:spPr>
            <a:xfrm>
              <a:off x="1285852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6" name="Багетная рамка 15"/>
            <p:cNvSpPr/>
            <p:nvPr/>
          </p:nvSpPr>
          <p:spPr>
            <a:xfrm>
              <a:off x="714348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7" name="Багетная рамка 16"/>
            <p:cNvSpPr/>
            <p:nvPr/>
          </p:nvSpPr>
          <p:spPr>
            <a:xfrm>
              <a:off x="3857620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8" name="Багетная рамка 17"/>
            <p:cNvSpPr/>
            <p:nvPr/>
          </p:nvSpPr>
          <p:spPr>
            <a:xfrm>
              <a:off x="3286116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9" name="Багетная рамка 18"/>
            <p:cNvSpPr/>
            <p:nvPr/>
          </p:nvSpPr>
          <p:spPr>
            <a:xfrm>
              <a:off x="2714612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0" name="Багетная рамка 19"/>
            <p:cNvSpPr/>
            <p:nvPr/>
          </p:nvSpPr>
          <p:spPr>
            <a:xfrm>
              <a:off x="2143108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1" name="Багетная рамка 20"/>
            <p:cNvSpPr/>
            <p:nvPr/>
          </p:nvSpPr>
          <p:spPr>
            <a:xfrm>
              <a:off x="1571604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2" name="Багетная рамка 21"/>
            <p:cNvSpPr/>
            <p:nvPr/>
          </p:nvSpPr>
          <p:spPr>
            <a:xfrm>
              <a:off x="1000100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3" name="Багетная рамка 22"/>
            <p:cNvSpPr/>
            <p:nvPr/>
          </p:nvSpPr>
          <p:spPr>
            <a:xfrm>
              <a:off x="3000364" y="4357694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4" name="Багетная рамка 23"/>
            <p:cNvSpPr/>
            <p:nvPr/>
          </p:nvSpPr>
          <p:spPr>
            <a:xfrm>
              <a:off x="2428860" y="4357694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5" name="Багетная рамка 24"/>
            <p:cNvSpPr/>
            <p:nvPr/>
          </p:nvSpPr>
          <p:spPr>
            <a:xfrm>
              <a:off x="1857356" y="4357694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6" name="Багетная рамка 25"/>
            <p:cNvSpPr/>
            <p:nvPr/>
          </p:nvSpPr>
          <p:spPr>
            <a:xfrm>
              <a:off x="1285852" y="4357694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7" name="Багетная рамка 26"/>
            <p:cNvSpPr/>
            <p:nvPr/>
          </p:nvSpPr>
          <p:spPr>
            <a:xfrm>
              <a:off x="6715140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8" name="Багетная рамка 27"/>
            <p:cNvSpPr/>
            <p:nvPr/>
          </p:nvSpPr>
          <p:spPr>
            <a:xfrm>
              <a:off x="6143636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9" name="Багетная рамка 28"/>
            <p:cNvSpPr/>
            <p:nvPr/>
          </p:nvSpPr>
          <p:spPr>
            <a:xfrm>
              <a:off x="5572132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30" name="Багетная рамка 29"/>
            <p:cNvSpPr/>
            <p:nvPr/>
          </p:nvSpPr>
          <p:spPr>
            <a:xfrm>
              <a:off x="5000628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31" name="Багетная рамка 30"/>
            <p:cNvSpPr/>
            <p:nvPr/>
          </p:nvSpPr>
          <p:spPr>
            <a:xfrm>
              <a:off x="6429388" y="4357694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32" name="Багетная рамка 31"/>
            <p:cNvSpPr/>
            <p:nvPr/>
          </p:nvSpPr>
          <p:spPr>
            <a:xfrm>
              <a:off x="5857884" y="4357694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33" name="Багетная рамка 32"/>
            <p:cNvSpPr/>
            <p:nvPr/>
          </p:nvSpPr>
          <p:spPr>
            <a:xfrm>
              <a:off x="5286380" y="4357694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34" name="Багетная рамка 33"/>
            <p:cNvSpPr/>
            <p:nvPr/>
          </p:nvSpPr>
          <p:spPr>
            <a:xfrm>
              <a:off x="4714876" y="4357694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35" name="Багетная рамка 34"/>
            <p:cNvSpPr/>
            <p:nvPr/>
          </p:nvSpPr>
          <p:spPr>
            <a:xfrm>
              <a:off x="4143372" y="4357694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36" name="Багетная рамка 35"/>
            <p:cNvSpPr/>
            <p:nvPr/>
          </p:nvSpPr>
          <p:spPr>
            <a:xfrm>
              <a:off x="3571868" y="4357694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904920" y="5006971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68604" y="5013940"/>
            <a:ext cx="38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052928" y="5013176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622738" y="5000636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198604" y="4978499"/>
            <a:ext cx="396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753734" y="5000636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326166" y="5013176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Ё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847134" y="5013176"/>
            <a:ext cx="489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477215" y="5013175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014423" y="5000635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93715" y="5572140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173234" y="5578792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726147" y="5571823"/>
            <a:ext cx="4138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290003" y="5578791"/>
            <a:ext cx="47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878706" y="5572140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443840" y="5584279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010906" y="5578047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619891" y="5559623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173762" y="5559622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752091" y="5568971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330946" y="5559622"/>
            <a:ext cx="410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95139" y="6118689"/>
            <a:ext cx="449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907674" y="6146811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444964" y="6135687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997449" y="6165304"/>
            <a:ext cx="410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567530" y="6135687"/>
            <a:ext cx="522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135285" y="6135687"/>
            <a:ext cx="522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748796" y="6131378"/>
            <a:ext cx="420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Ъ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301182" y="6129784"/>
            <a:ext cx="4876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914912" y="6129783"/>
            <a:ext cx="38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482890" y="6124482"/>
            <a:ext cx="393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960722" y="6154180"/>
            <a:ext cx="5309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6606618" y="6141417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7" name="Группа 116"/>
          <p:cNvGrpSpPr/>
          <p:nvPr/>
        </p:nvGrpSpPr>
        <p:grpSpPr>
          <a:xfrm>
            <a:off x="478134" y="389304"/>
            <a:ext cx="5837201" cy="4491895"/>
            <a:chOff x="478134" y="389304"/>
            <a:chExt cx="5837201" cy="4491895"/>
          </a:xfrm>
        </p:grpSpPr>
        <p:sp>
          <p:nvSpPr>
            <p:cNvPr id="39" name="Табличка 38"/>
            <p:cNvSpPr/>
            <p:nvPr/>
          </p:nvSpPr>
          <p:spPr>
            <a:xfrm>
              <a:off x="2166853" y="206374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Табличка 81"/>
            <p:cNvSpPr/>
            <p:nvPr/>
          </p:nvSpPr>
          <p:spPr>
            <a:xfrm>
              <a:off x="1744841" y="206374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Табличка 86"/>
            <p:cNvSpPr/>
            <p:nvPr/>
          </p:nvSpPr>
          <p:spPr>
            <a:xfrm>
              <a:off x="1315366" y="206374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Табличка 87"/>
            <p:cNvSpPr/>
            <p:nvPr/>
          </p:nvSpPr>
          <p:spPr>
            <a:xfrm>
              <a:off x="892030" y="206577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Табличка 88"/>
            <p:cNvSpPr/>
            <p:nvPr/>
          </p:nvSpPr>
          <p:spPr>
            <a:xfrm>
              <a:off x="478134" y="206577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Табличка 89"/>
            <p:cNvSpPr/>
            <p:nvPr/>
          </p:nvSpPr>
          <p:spPr>
            <a:xfrm>
              <a:off x="5138850" y="206374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Табличка 90"/>
            <p:cNvSpPr/>
            <p:nvPr/>
          </p:nvSpPr>
          <p:spPr>
            <a:xfrm>
              <a:off x="3864027" y="205689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Табличка 91"/>
            <p:cNvSpPr/>
            <p:nvPr/>
          </p:nvSpPr>
          <p:spPr>
            <a:xfrm>
              <a:off x="3452235" y="206374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Табличка 92"/>
            <p:cNvSpPr/>
            <p:nvPr/>
          </p:nvSpPr>
          <p:spPr>
            <a:xfrm>
              <a:off x="3007226" y="207133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Табличка 93"/>
            <p:cNvSpPr/>
            <p:nvPr/>
          </p:nvSpPr>
          <p:spPr>
            <a:xfrm>
              <a:off x="2577751" y="207133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Табличка 94"/>
            <p:cNvSpPr/>
            <p:nvPr/>
          </p:nvSpPr>
          <p:spPr>
            <a:xfrm>
              <a:off x="4719011" y="207133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Табличка 95"/>
            <p:cNvSpPr/>
            <p:nvPr/>
          </p:nvSpPr>
          <p:spPr>
            <a:xfrm>
              <a:off x="4286995" y="2056803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Табличка 96"/>
            <p:cNvSpPr/>
            <p:nvPr/>
          </p:nvSpPr>
          <p:spPr>
            <a:xfrm>
              <a:off x="888751" y="165402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8" name="Табличка 97"/>
            <p:cNvSpPr/>
            <p:nvPr/>
          </p:nvSpPr>
          <p:spPr>
            <a:xfrm>
              <a:off x="5558251" y="206374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Табличка 99"/>
            <p:cNvSpPr/>
            <p:nvPr/>
          </p:nvSpPr>
          <p:spPr>
            <a:xfrm>
              <a:off x="872476" y="372989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Табличка 100"/>
            <p:cNvSpPr/>
            <p:nvPr/>
          </p:nvSpPr>
          <p:spPr>
            <a:xfrm>
              <a:off x="872476" y="3306910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Табличка 101"/>
            <p:cNvSpPr/>
            <p:nvPr/>
          </p:nvSpPr>
          <p:spPr>
            <a:xfrm>
              <a:off x="872476" y="288908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Табличка 102"/>
            <p:cNvSpPr/>
            <p:nvPr/>
          </p:nvSpPr>
          <p:spPr>
            <a:xfrm>
              <a:off x="888751" y="2480467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" name="Табличка 103"/>
            <p:cNvSpPr/>
            <p:nvPr/>
          </p:nvSpPr>
          <p:spPr>
            <a:xfrm>
              <a:off x="2576295" y="2480467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Табличка 104"/>
            <p:cNvSpPr/>
            <p:nvPr/>
          </p:nvSpPr>
          <p:spPr>
            <a:xfrm>
              <a:off x="1744841" y="41888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Табличка 105"/>
            <p:cNvSpPr/>
            <p:nvPr/>
          </p:nvSpPr>
          <p:spPr>
            <a:xfrm>
              <a:off x="1754112" y="821821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Табличка 106"/>
            <p:cNvSpPr/>
            <p:nvPr/>
          </p:nvSpPr>
          <p:spPr>
            <a:xfrm>
              <a:off x="1754112" y="1239682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Табличка 107"/>
            <p:cNvSpPr/>
            <p:nvPr/>
          </p:nvSpPr>
          <p:spPr>
            <a:xfrm>
              <a:off x="1754112" y="165188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9" name="Табличка 108"/>
            <p:cNvSpPr/>
            <p:nvPr/>
          </p:nvSpPr>
          <p:spPr>
            <a:xfrm>
              <a:off x="3007226" y="4144760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Табличка 109"/>
            <p:cNvSpPr/>
            <p:nvPr/>
          </p:nvSpPr>
          <p:spPr>
            <a:xfrm>
              <a:off x="2581533" y="413139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Табличка 110"/>
            <p:cNvSpPr/>
            <p:nvPr/>
          </p:nvSpPr>
          <p:spPr>
            <a:xfrm>
              <a:off x="2571303" y="3706330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Табличка 111"/>
            <p:cNvSpPr/>
            <p:nvPr/>
          </p:nvSpPr>
          <p:spPr>
            <a:xfrm>
              <a:off x="2571303" y="3297709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Табличка 112"/>
            <p:cNvSpPr/>
            <p:nvPr/>
          </p:nvSpPr>
          <p:spPr>
            <a:xfrm>
              <a:off x="2576295" y="288908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Табличка 113"/>
            <p:cNvSpPr/>
            <p:nvPr/>
          </p:nvSpPr>
          <p:spPr>
            <a:xfrm>
              <a:off x="1725618" y="4521199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5" name="Табличка 114"/>
            <p:cNvSpPr/>
            <p:nvPr/>
          </p:nvSpPr>
          <p:spPr>
            <a:xfrm>
              <a:off x="1725618" y="4113570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6" name="Табличка 115"/>
            <p:cNvSpPr/>
            <p:nvPr/>
          </p:nvSpPr>
          <p:spPr>
            <a:xfrm>
              <a:off x="2160652" y="411209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Табличка 117"/>
            <p:cNvSpPr/>
            <p:nvPr/>
          </p:nvSpPr>
          <p:spPr>
            <a:xfrm>
              <a:off x="1725618" y="3285329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Табличка 118"/>
            <p:cNvSpPr/>
            <p:nvPr/>
          </p:nvSpPr>
          <p:spPr>
            <a:xfrm>
              <a:off x="1725618" y="3697081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Табличка 119"/>
            <p:cNvSpPr/>
            <p:nvPr/>
          </p:nvSpPr>
          <p:spPr>
            <a:xfrm>
              <a:off x="3449778" y="411725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Табличка 120"/>
            <p:cNvSpPr/>
            <p:nvPr/>
          </p:nvSpPr>
          <p:spPr>
            <a:xfrm>
              <a:off x="3454279" y="821821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2" name="Табличка 121"/>
            <p:cNvSpPr/>
            <p:nvPr/>
          </p:nvSpPr>
          <p:spPr>
            <a:xfrm>
              <a:off x="3449778" y="1239682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Табличка 122"/>
            <p:cNvSpPr/>
            <p:nvPr/>
          </p:nvSpPr>
          <p:spPr>
            <a:xfrm>
              <a:off x="3449778" y="1658873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Табличка 123"/>
            <p:cNvSpPr/>
            <p:nvPr/>
          </p:nvSpPr>
          <p:spPr>
            <a:xfrm>
              <a:off x="4278276" y="38930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Табличка 124"/>
            <p:cNvSpPr/>
            <p:nvPr/>
          </p:nvSpPr>
          <p:spPr>
            <a:xfrm>
              <a:off x="3864027" y="38972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Табличка 125"/>
            <p:cNvSpPr/>
            <p:nvPr/>
          </p:nvSpPr>
          <p:spPr>
            <a:xfrm>
              <a:off x="2595337" y="41888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Табличка 126"/>
            <p:cNvSpPr/>
            <p:nvPr/>
          </p:nvSpPr>
          <p:spPr>
            <a:xfrm>
              <a:off x="3023567" y="411529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8" name="Табличка 127"/>
            <p:cNvSpPr/>
            <p:nvPr/>
          </p:nvSpPr>
          <p:spPr>
            <a:xfrm>
              <a:off x="5117886" y="390875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Табличка 128"/>
            <p:cNvSpPr/>
            <p:nvPr/>
          </p:nvSpPr>
          <p:spPr>
            <a:xfrm>
              <a:off x="4695007" y="38930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Табличка 129"/>
            <p:cNvSpPr/>
            <p:nvPr/>
          </p:nvSpPr>
          <p:spPr>
            <a:xfrm>
              <a:off x="5558251" y="247028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Табличка 130"/>
            <p:cNvSpPr/>
            <p:nvPr/>
          </p:nvSpPr>
          <p:spPr>
            <a:xfrm>
              <a:off x="5541335" y="818831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Табличка 131"/>
            <p:cNvSpPr/>
            <p:nvPr/>
          </p:nvSpPr>
          <p:spPr>
            <a:xfrm>
              <a:off x="5541335" y="1237783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3" name="Табличка 132"/>
            <p:cNvSpPr/>
            <p:nvPr/>
          </p:nvSpPr>
          <p:spPr>
            <a:xfrm>
              <a:off x="5552237" y="165188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4" name="Табличка 133"/>
            <p:cNvSpPr/>
            <p:nvPr/>
          </p:nvSpPr>
          <p:spPr>
            <a:xfrm>
              <a:off x="5955335" y="1244760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Табличка 134"/>
            <p:cNvSpPr/>
            <p:nvPr/>
          </p:nvSpPr>
          <p:spPr>
            <a:xfrm>
              <a:off x="4713335" y="1244760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Табличка 135"/>
            <p:cNvSpPr/>
            <p:nvPr/>
          </p:nvSpPr>
          <p:spPr>
            <a:xfrm>
              <a:off x="5127335" y="1237783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7" name="Группа 136"/>
          <p:cNvGrpSpPr/>
          <p:nvPr/>
        </p:nvGrpSpPr>
        <p:grpSpPr>
          <a:xfrm>
            <a:off x="478134" y="389304"/>
            <a:ext cx="5837201" cy="4491895"/>
            <a:chOff x="478134" y="389304"/>
            <a:chExt cx="5837201" cy="4491895"/>
          </a:xfrm>
        </p:grpSpPr>
        <p:sp>
          <p:nvSpPr>
            <p:cNvPr id="138" name="Табличка 137"/>
            <p:cNvSpPr/>
            <p:nvPr/>
          </p:nvSpPr>
          <p:spPr>
            <a:xfrm>
              <a:off x="2166853" y="206374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9" name="Табличка 138"/>
            <p:cNvSpPr/>
            <p:nvPr/>
          </p:nvSpPr>
          <p:spPr>
            <a:xfrm>
              <a:off x="1744841" y="206374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0" name="Табличка 139"/>
            <p:cNvSpPr/>
            <p:nvPr/>
          </p:nvSpPr>
          <p:spPr>
            <a:xfrm>
              <a:off x="1315366" y="206374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Табличка 140"/>
            <p:cNvSpPr/>
            <p:nvPr/>
          </p:nvSpPr>
          <p:spPr>
            <a:xfrm>
              <a:off x="892030" y="206577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Табличка 141"/>
            <p:cNvSpPr/>
            <p:nvPr/>
          </p:nvSpPr>
          <p:spPr>
            <a:xfrm>
              <a:off x="478134" y="206577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Табличка 142"/>
            <p:cNvSpPr/>
            <p:nvPr/>
          </p:nvSpPr>
          <p:spPr>
            <a:xfrm>
              <a:off x="5138850" y="206374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Табличка 143"/>
            <p:cNvSpPr/>
            <p:nvPr/>
          </p:nvSpPr>
          <p:spPr>
            <a:xfrm>
              <a:off x="3864027" y="205689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5" name="Табличка 144"/>
            <p:cNvSpPr/>
            <p:nvPr/>
          </p:nvSpPr>
          <p:spPr>
            <a:xfrm>
              <a:off x="3452235" y="206374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6" name="Табличка 145"/>
            <p:cNvSpPr/>
            <p:nvPr/>
          </p:nvSpPr>
          <p:spPr>
            <a:xfrm>
              <a:off x="3007226" y="207133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Табличка 146"/>
            <p:cNvSpPr/>
            <p:nvPr/>
          </p:nvSpPr>
          <p:spPr>
            <a:xfrm>
              <a:off x="2577751" y="207133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Табличка 147"/>
            <p:cNvSpPr/>
            <p:nvPr/>
          </p:nvSpPr>
          <p:spPr>
            <a:xfrm>
              <a:off x="4719011" y="207133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Табличка 148"/>
            <p:cNvSpPr/>
            <p:nvPr/>
          </p:nvSpPr>
          <p:spPr>
            <a:xfrm>
              <a:off x="4286995" y="2056803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Табличка 149"/>
            <p:cNvSpPr/>
            <p:nvPr/>
          </p:nvSpPr>
          <p:spPr>
            <a:xfrm>
              <a:off x="888751" y="165402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1" name="Табличка 150"/>
            <p:cNvSpPr/>
            <p:nvPr/>
          </p:nvSpPr>
          <p:spPr>
            <a:xfrm>
              <a:off x="5558251" y="206374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2" name="Табличка 151"/>
            <p:cNvSpPr/>
            <p:nvPr/>
          </p:nvSpPr>
          <p:spPr>
            <a:xfrm>
              <a:off x="872476" y="372989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Табличка 152"/>
            <p:cNvSpPr/>
            <p:nvPr/>
          </p:nvSpPr>
          <p:spPr>
            <a:xfrm>
              <a:off x="872476" y="3306910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Табличка 153"/>
            <p:cNvSpPr/>
            <p:nvPr/>
          </p:nvSpPr>
          <p:spPr>
            <a:xfrm>
              <a:off x="872476" y="288908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Табличка 154"/>
            <p:cNvSpPr/>
            <p:nvPr/>
          </p:nvSpPr>
          <p:spPr>
            <a:xfrm>
              <a:off x="888751" y="2480467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Табличка 155"/>
            <p:cNvSpPr/>
            <p:nvPr/>
          </p:nvSpPr>
          <p:spPr>
            <a:xfrm>
              <a:off x="2576295" y="2480467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7" name="Табличка 156"/>
            <p:cNvSpPr/>
            <p:nvPr/>
          </p:nvSpPr>
          <p:spPr>
            <a:xfrm>
              <a:off x="1744841" y="41888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8" name="Табличка 157"/>
            <p:cNvSpPr/>
            <p:nvPr/>
          </p:nvSpPr>
          <p:spPr>
            <a:xfrm>
              <a:off x="1754112" y="821821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Табличка 158"/>
            <p:cNvSpPr/>
            <p:nvPr/>
          </p:nvSpPr>
          <p:spPr>
            <a:xfrm>
              <a:off x="1754112" y="1239682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Табличка 159"/>
            <p:cNvSpPr/>
            <p:nvPr/>
          </p:nvSpPr>
          <p:spPr>
            <a:xfrm>
              <a:off x="1754112" y="165188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Табличка 160"/>
            <p:cNvSpPr/>
            <p:nvPr/>
          </p:nvSpPr>
          <p:spPr>
            <a:xfrm>
              <a:off x="3007226" y="4144760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Табличка 161"/>
            <p:cNvSpPr/>
            <p:nvPr/>
          </p:nvSpPr>
          <p:spPr>
            <a:xfrm>
              <a:off x="2581533" y="413139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3" name="Табличка 162"/>
            <p:cNvSpPr/>
            <p:nvPr/>
          </p:nvSpPr>
          <p:spPr>
            <a:xfrm>
              <a:off x="2571303" y="3706330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4" name="Табличка 163"/>
            <p:cNvSpPr/>
            <p:nvPr/>
          </p:nvSpPr>
          <p:spPr>
            <a:xfrm>
              <a:off x="2571303" y="3297709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Табличка 164"/>
            <p:cNvSpPr/>
            <p:nvPr/>
          </p:nvSpPr>
          <p:spPr>
            <a:xfrm>
              <a:off x="2576295" y="288908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Табличка 165"/>
            <p:cNvSpPr/>
            <p:nvPr/>
          </p:nvSpPr>
          <p:spPr>
            <a:xfrm>
              <a:off x="1725618" y="4521199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Табличка 166"/>
            <p:cNvSpPr/>
            <p:nvPr/>
          </p:nvSpPr>
          <p:spPr>
            <a:xfrm>
              <a:off x="1725618" y="4113570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Табличка 167"/>
            <p:cNvSpPr/>
            <p:nvPr/>
          </p:nvSpPr>
          <p:spPr>
            <a:xfrm>
              <a:off x="2160652" y="411209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9" name="Табличка 168"/>
            <p:cNvSpPr/>
            <p:nvPr/>
          </p:nvSpPr>
          <p:spPr>
            <a:xfrm>
              <a:off x="1725618" y="3285329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0" name="Табличка 169"/>
            <p:cNvSpPr/>
            <p:nvPr/>
          </p:nvSpPr>
          <p:spPr>
            <a:xfrm>
              <a:off x="1725618" y="3697081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Табличка 170"/>
            <p:cNvSpPr/>
            <p:nvPr/>
          </p:nvSpPr>
          <p:spPr>
            <a:xfrm>
              <a:off x="3449778" y="411725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Табличка 171"/>
            <p:cNvSpPr/>
            <p:nvPr/>
          </p:nvSpPr>
          <p:spPr>
            <a:xfrm>
              <a:off x="3454279" y="821821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Табличка 172"/>
            <p:cNvSpPr/>
            <p:nvPr/>
          </p:nvSpPr>
          <p:spPr>
            <a:xfrm>
              <a:off x="3449778" y="1239682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Табличка 173"/>
            <p:cNvSpPr/>
            <p:nvPr/>
          </p:nvSpPr>
          <p:spPr>
            <a:xfrm>
              <a:off x="3449778" y="1658873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5" name="Табличка 174"/>
            <p:cNvSpPr/>
            <p:nvPr/>
          </p:nvSpPr>
          <p:spPr>
            <a:xfrm>
              <a:off x="4278276" y="38930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6" name="Табличка 175"/>
            <p:cNvSpPr/>
            <p:nvPr/>
          </p:nvSpPr>
          <p:spPr>
            <a:xfrm>
              <a:off x="3864027" y="38972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7" name="Табличка 176"/>
            <p:cNvSpPr/>
            <p:nvPr/>
          </p:nvSpPr>
          <p:spPr>
            <a:xfrm>
              <a:off x="2595337" y="41888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8" name="Табличка 177"/>
            <p:cNvSpPr/>
            <p:nvPr/>
          </p:nvSpPr>
          <p:spPr>
            <a:xfrm>
              <a:off x="3023567" y="411529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9" name="Табличка 178"/>
            <p:cNvSpPr/>
            <p:nvPr/>
          </p:nvSpPr>
          <p:spPr>
            <a:xfrm>
              <a:off x="5117886" y="390875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0" name="Табличка 179"/>
            <p:cNvSpPr/>
            <p:nvPr/>
          </p:nvSpPr>
          <p:spPr>
            <a:xfrm>
              <a:off x="4695007" y="38930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1" name="Табличка 180"/>
            <p:cNvSpPr/>
            <p:nvPr/>
          </p:nvSpPr>
          <p:spPr>
            <a:xfrm>
              <a:off x="5558251" y="247028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2" name="Табличка 181"/>
            <p:cNvSpPr/>
            <p:nvPr/>
          </p:nvSpPr>
          <p:spPr>
            <a:xfrm>
              <a:off x="5541335" y="818831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3" name="Табличка 182"/>
            <p:cNvSpPr/>
            <p:nvPr/>
          </p:nvSpPr>
          <p:spPr>
            <a:xfrm>
              <a:off x="5541335" y="1237783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4" name="Табличка 183"/>
            <p:cNvSpPr/>
            <p:nvPr/>
          </p:nvSpPr>
          <p:spPr>
            <a:xfrm>
              <a:off x="5552237" y="165188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5" name="Табличка 184"/>
            <p:cNvSpPr/>
            <p:nvPr/>
          </p:nvSpPr>
          <p:spPr>
            <a:xfrm>
              <a:off x="5955335" y="1244760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6" name="Табличка 185"/>
            <p:cNvSpPr/>
            <p:nvPr/>
          </p:nvSpPr>
          <p:spPr>
            <a:xfrm>
              <a:off x="4713335" y="1244760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7" name="Табличка 186"/>
            <p:cNvSpPr/>
            <p:nvPr/>
          </p:nvSpPr>
          <p:spPr>
            <a:xfrm>
              <a:off x="5127335" y="1237783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8" name="Группа 187"/>
          <p:cNvGrpSpPr/>
          <p:nvPr/>
        </p:nvGrpSpPr>
        <p:grpSpPr>
          <a:xfrm>
            <a:off x="478134" y="389304"/>
            <a:ext cx="5837201" cy="4491895"/>
            <a:chOff x="478134" y="389304"/>
            <a:chExt cx="5837201" cy="4491895"/>
          </a:xfrm>
        </p:grpSpPr>
        <p:sp>
          <p:nvSpPr>
            <p:cNvPr id="189" name="Табличка 188"/>
            <p:cNvSpPr/>
            <p:nvPr/>
          </p:nvSpPr>
          <p:spPr>
            <a:xfrm>
              <a:off x="2166853" y="206374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0" name="Табличка 189"/>
            <p:cNvSpPr/>
            <p:nvPr/>
          </p:nvSpPr>
          <p:spPr>
            <a:xfrm>
              <a:off x="1744841" y="206374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1" name="Табличка 190"/>
            <p:cNvSpPr/>
            <p:nvPr/>
          </p:nvSpPr>
          <p:spPr>
            <a:xfrm>
              <a:off x="1315366" y="206374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2" name="Табличка 191"/>
            <p:cNvSpPr/>
            <p:nvPr/>
          </p:nvSpPr>
          <p:spPr>
            <a:xfrm>
              <a:off x="892030" y="206577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3" name="Табличка 192"/>
            <p:cNvSpPr/>
            <p:nvPr/>
          </p:nvSpPr>
          <p:spPr>
            <a:xfrm>
              <a:off x="478134" y="206577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4" name="Табличка 193"/>
            <p:cNvSpPr/>
            <p:nvPr/>
          </p:nvSpPr>
          <p:spPr>
            <a:xfrm>
              <a:off x="5138850" y="206374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5" name="Табличка 194"/>
            <p:cNvSpPr/>
            <p:nvPr/>
          </p:nvSpPr>
          <p:spPr>
            <a:xfrm>
              <a:off x="3864027" y="205689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6" name="Табличка 195"/>
            <p:cNvSpPr/>
            <p:nvPr/>
          </p:nvSpPr>
          <p:spPr>
            <a:xfrm>
              <a:off x="3452235" y="206374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7" name="Табличка 196"/>
            <p:cNvSpPr/>
            <p:nvPr/>
          </p:nvSpPr>
          <p:spPr>
            <a:xfrm>
              <a:off x="3007226" y="207133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8" name="Табличка 197"/>
            <p:cNvSpPr/>
            <p:nvPr/>
          </p:nvSpPr>
          <p:spPr>
            <a:xfrm>
              <a:off x="2577751" y="207133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9" name="Табличка 198"/>
            <p:cNvSpPr/>
            <p:nvPr/>
          </p:nvSpPr>
          <p:spPr>
            <a:xfrm>
              <a:off x="4719011" y="207133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0" name="Табличка 199"/>
            <p:cNvSpPr/>
            <p:nvPr/>
          </p:nvSpPr>
          <p:spPr>
            <a:xfrm>
              <a:off x="4286995" y="2056803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1" name="Табличка 200"/>
            <p:cNvSpPr/>
            <p:nvPr/>
          </p:nvSpPr>
          <p:spPr>
            <a:xfrm>
              <a:off x="888751" y="165402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2" name="Табличка 201"/>
            <p:cNvSpPr/>
            <p:nvPr/>
          </p:nvSpPr>
          <p:spPr>
            <a:xfrm>
              <a:off x="5558251" y="206374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3" name="Табличка 202"/>
            <p:cNvSpPr/>
            <p:nvPr/>
          </p:nvSpPr>
          <p:spPr>
            <a:xfrm>
              <a:off x="872476" y="372989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4" name="Табличка 203"/>
            <p:cNvSpPr/>
            <p:nvPr/>
          </p:nvSpPr>
          <p:spPr>
            <a:xfrm>
              <a:off x="872476" y="3306910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5" name="Табличка 204"/>
            <p:cNvSpPr/>
            <p:nvPr/>
          </p:nvSpPr>
          <p:spPr>
            <a:xfrm>
              <a:off x="872476" y="288908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6" name="Табличка 205"/>
            <p:cNvSpPr/>
            <p:nvPr/>
          </p:nvSpPr>
          <p:spPr>
            <a:xfrm>
              <a:off x="888751" y="2480467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7" name="Табличка 206"/>
            <p:cNvSpPr/>
            <p:nvPr/>
          </p:nvSpPr>
          <p:spPr>
            <a:xfrm>
              <a:off x="2576295" y="2480467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8" name="Табличка 207"/>
            <p:cNvSpPr/>
            <p:nvPr/>
          </p:nvSpPr>
          <p:spPr>
            <a:xfrm>
              <a:off x="1744841" y="41888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9" name="Табличка 208"/>
            <p:cNvSpPr/>
            <p:nvPr/>
          </p:nvSpPr>
          <p:spPr>
            <a:xfrm>
              <a:off x="1754112" y="821821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0" name="Табличка 209"/>
            <p:cNvSpPr/>
            <p:nvPr/>
          </p:nvSpPr>
          <p:spPr>
            <a:xfrm>
              <a:off x="1754112" y="1239682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1" name="Табличка 210"/>
            <p:cNvSpPr/>
            <p:nvPr/>
          </p:nvSpPr>
          <p:spPr>
            <a:xfrm>
              <a:off x="1754112" y="165188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2" name="Табличка 211"/>
            <p:cNvSpPr/>
            <p:nvPr/>
          </p:nvSpPr>
          <p:spPr>
            <a:xfrm>
              <a:off x="3007226" y="4144760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3" name="Табличка 212"/>
            <p:cNvSpPr/>
            <p:nvPr/>
          </p:nvSpPr>
          <p:spPr>
            <a:xfrm>
              <a:off x="2581533" y="413139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4" name="Табличка 213"/>
            <p:cNvSpPr/>
            <p:nvPr/>
          </p:nvSpPr>
          <p:spPr>
            <a:xfrm>
              <a:off x="2571303" y="3706330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5" name="Табличка 214"/>
            <p:cNvSpPr/>
            <p:nvPr/>
          </p:nvSpPr>
          <p:spPr>
            <a:xfrm>
              <a:off x="2571303" y="3297709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6" name="Табличка 215"/>
            <p:cNvSpPr/>
            <p:nvPr/>
          </p:nvSpPr>
          <p:spPr>
            <a:xfrm>
              <a:off x="2576295" y="288908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7" name="Табличка 216"/>
            <p:cNvSpPr/>
            <p:nvPr/>
          </p:nvSpPr>
          <p:spPr>
            <a:xfrm>
              <a:off x="1725618" y="4521199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8" name="Табличка 217"/>
            <p:cNvSpPr/>
            <p:nvPr/>
          </p:nvSpPr>
          <p:spPr>
            <a:xfrm>
              <a:off x="1725618" y="4113570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9" name="Табличка 218"/>
            <p:cNvSpPr/>
            <p:nvPr/>
          </p:nvSpPr>
          <p:spPr>
            <a:xfrm>
              <a:off x="2160652" y="411209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0" name="Табличка 219"/>
            <p:cNvSpPr/>
            <p:nvPr/>
          </p:nvSpPr>
          <p:spPr>
            <a:xfrm>
              <a:off x="1725618" y="3285329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1" name="Табличка 220"/>
            <p:cNvSpPr/>
            <p:nvPr/>
          </p:nvSpPr>
          <p:spPr>
            <a:xfrm>
              <a:off x="1725618" y="3697081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2" name="Табличка 221"/>
            <p:cNvSpPr/>
            <p:nvPr/>
          </p:nvSpPr>
          <p:spPr>
            <a:xfrm>
              <a:off x="3449778" y="411725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3" name="Табличка 222"/>
            <p:cNvSpPr/>
            <p:nvPr/>
          </p:nvSpPr>
          <p:spPr>
            <a:xfrm>
              <a:off x="3454279" y="821821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4" name="Табличка 223"/>
            <p:cNvSpPr/>
            <p:nvPr/>
          </p:nvSpPr>
          <p:spPr>
            <a:xfrm>
              <a:off x="3449778" y="1239682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5" name="Табличка 224"/>
            <p:cNvSpPr/>
            <p:nvPr/>
          </p:nvSpPr>
          <p:spPr>
            <a:xfrm>
              <a:off x="3449778" y="1658873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6" name="Табличка 225"/>
            <p:cNvSpPr/>
            <p:nvPr/>
          </p:nvSpPr>
          <p:spPr>
            <a:xfrm>
              <a:off x="4278276" y="38930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7" name="Табличка 226"/>
            <p:cNvSpPr/>
            <p:nvPr/>
          </p:nvSpPr>
          <p:spPr>
            <a:xfrm>
              <a:off x="3864027" y="38972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8" name="Табличка 227"/>
            <p:cNvSpPr/>
            <p:nvPr/>
          </p:nvSpPr>
          <p:spPr>
            <a:xfrm>
              <a:off x="2595337" y="41888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9" name="Табличка 228"/>
            <p:cNvSpPr/>
            <p:nvPr/>
          </p:nvSpPr>
          <p:spPr>
            <a:xfrm>
              <a:off x="3023567" y="411529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0" name="Табличка 229"/>
            <p:cNvSpPr/>
            <p:nvPr/>
          </p:nvSpPr>
          <p:spPr>
            <a:xfrm>
              <a:off x="5117886" y="390875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1" name="Табличка 230"/>
            <p:cNvSpPr/>
            <p:nvPr/>
          </p:nvSpPr>
          <p:spPr>
            <a:xfrm>
              <a:off x="4695007" y="38930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2" name="Табличка 231"/>
            <p:cNvSpPr/>
            <p:nvPr/>
          </p:nvSpPr>
          <p:spPr>
            <a:xfrm>
              <a:off x="5558251" y="247028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3" name="Табличка 232"/>
            <p:cNvSpPr/>
            <p:nvPr/>
          </p:nvSpPr>
          <p:spPr>
            <a:xfrm>
              <a:off x="5541335" y="818831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4" name="Табличка 233"/>
            <p:cNvSpPr/>
            <p:nvPr/>
          </p:nvSpPr>
          <p:spPr>
            <a:xfrm>
              <a:off x="5541335" y="1237783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5" name="Табличка 234"/>
            <p:cNvSpPr/>
            <p:nvPr/>
          </p:nvSpPr>
          <p:spPr>
            <a:xfrm>
              <a:off x="5552237" y="165188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6" name="Табличка 235"/>
            <p:cNvSpPr/>
            <p:nvPr/>
          </p:nvSpPr>
          <p:spPr>
            <a:xfrm>
              <a:off x="5955335" y="1244760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7" name="Табличка 236"/>
            <p:cNvSpPr/>
            <p:nvPr/>
          </p:nvSpPr>
          <p:spPr>
            <a:xfrm>
              <a:off x="4713335" y="1244760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8" name="Табличка 237"/>
            <p:cNvSpPr/>
            <p:nvPr/>
          </p:nvSpPr>
          <p:spPr>
            <a:xfrm>
              <a:off x="5127335" y="1237783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39" name="Группа 238"/>
          <p:cNvGrpSpPr/>
          <p:nvPr/>
        </p:nvGrpSpPr>
        <p:grpSpPr>
          <a:xfrm>
            <a:off x="478134" y="389304"/>
            <a:ext cx="5837201" cy="4491895"/>
            <a:chOff x="478134" y="389304"/>
            <a:chExt cx="5837201" cy="4491895"/>
          </a:xfrm>
        </p:grpSpPr>
        <p:sp>
          <p:nvSpPr>
            <p:cNvPr id="240" name="Табличка 239"/>
            <p:cNvSpPr/>
            <p:nvPr/>
          </p:nvSpPr>
          <p:spPr>
            <a:xfrm>
              <a:off x="2166853" y="206374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1" name="Табличка 240"/>
            <p:cNvSpPr/>
            <p:nvPr/>
          </p:nvSpPr>
          <p:spPr>
            <a:xfrm>
              <a:off x="1744841" y="206374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2" name="Табличка 241"/>
            <p:cNvSpPr/>
            <p:nvPr/>
          </p:nvSpPr>
          <p:spPr>
            <a:xfrm>
              <a:off x="1315366" y="206374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3" name="Табличка 242"/>
            <p:cNvSpPr/>
            <p:nvPr/>
          </p:nvSpPr>
          <p:spPr>
            <a:xfrm>
              <a:off x="892030" y="206577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4" name="Табличка 243"/>
            <p:cNvSpPr/>
            <p:nvPr/>
          </p:nvSpPr>
          <p:spPr>
            <a:xfrm>
              <a:off x="478134" y="206577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5" name="Табличка 244"/>
            <p:cNvSpPr/>
            <p:nvPr/>
          </p:nvSpPr>
          <p:spPr>
            <a:xfrm>
              <a:off x="5138850" y="206374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6" name="Табличка 245"/>
            <p:cNvSpPr/>
            <p:nvPr/>
          </p:nvSpPr>
          <p:spPr>
            <a:xfrm>
              <a:off x="3864027" y="205689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7" name="Табличка 246"/>
            <p:cNvSpPr/>
            <p:nvPr/>
          </p:nvSpPr>
          <p:spPr>
            <a:xfrm>
              <a:off x="3452235" y="206374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8" name="Табличка 247"/>
            <p:cNvSpPr/>
            <p:nvPr/>
          </p:nvSpPr>
          <p:spPr>
            <a:xfrm>
              <a:off x="3007226" y="207133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9" name="Табличка 248"/>
            <p:cNvSpPr/>
            <p:nvPr/>
          </p:nvSpPr>
          <p:spPr>
            <a:xfrm>
              <a:off x="2577751" y="207133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0" name="Табличка 249"/>
            <p:cNvSpPr/>
            <p:nvPr/>
          </p:nvSpPr>
          <p:spPr>
            <a:xfrm>
              <a:off x="4719011" y="207133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1" name="Табличка 250"/>
            <p:cNvSpPr/>
            <p:nvPr/>
          </p:nvSpPr>
          <p:spPr>
            <a:xfrm>
              <a:off x="4286995" y="2056803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2" name="Табличка 251"/>
            <p:cNvSpPr/>
            <p:nvPr/>
          </p:nvSpPr>
          <p:spPr>
            <a:xfrm>
              <a:off x="888751" y="165402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3" name="Табличка 252"/>
            <p:cNvSpPr/>
            <p:nvPr/>
          </p:nvSpPr>
          <p:spPr>
            <a:xfrm>
              <a:off x="5558251" y="206374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4" name="Табличка 253"/>
            <p:cNvSpPr/>
            <p:nvPr/>
          </p:nvSpPr>
          <p:spPr>
            <a:xfrm>
              <a:off x="872476" y="372989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5" name="Табличка 254"/>
            <p:cNvSpPr/>
            <p:nvPr/>
          </p:nvSpPr>
          <p:spPr>
            <a:xfrm>
              <a:off x="872476" y="3306910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6" name="Табличка 255"/>
            <p:cNvSpPr/>
            <p:nvPr/>
          </p:nvSpPr>
          <p:spPr>
            <a:xfrm>
              <a:off x="872476" y="288908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7" name="Табличка 256"/>
            <p:cNvSpPr/>
            <p:nvPr/>
          </p:nvSpPr>
          <p:spPr>
            <a:xfrm>
              <a:off x="888751" y="2480467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8" name="Табличка 257"/>
            <p:cNvSpPr/>
            <p:nvPr/>
          </p:nvSpPr>
          <p:spPr>
            <a:xfrm>
              <a:off x="2576295" y="2480467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9" name="Табличка 258"/>
            <p:cNvSpPr/>
            <p:nvPr/>
          </p:nvSpPr>
          <p:spPr>
            <a:xfrm>
              <a:off x="1744841" y="41888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0" name="Табличка 259"/>
            <p:cNvSpPr/>
            <p:nvPr/>
          </p:nvSpPr>
          <p:spPr>
            <a:xfrm>
              <a:off x="1754112" y="821821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1" name="Табличка 260"/>
            <p:cNvSpPr/>
            <p:nvPr/>
          </p:nvSpPr>
          <p:spPr>
            <a:xfrm>
              <a:off x="1754112" y="1239682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2" name="Табличка 261"/>
            <p:cNvSpPr/>
            <p:nvPr/>
          </p:nvSpPr>
          <p:spPr>
            <a:xfrm>
              <a:off x="1754112" y="165188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3" name="Табличка 262"/>
            <p:cNvSpPr/>
            <p:nvPr/>
          </p:nvSpPr>
          <p:spPr>
            <a:xfrm>
              <a:off x="3007226" y="4144760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4" name="Табличка 263"/>
            <p:cNvSpPr/>
            <p:nvPr/>
          </p:nvSpPr>
          <p:spPr>
            <a:xfrm>
              <a:off x="2581533" y="413139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5" name="Табличка 264"/>
            <p:cNvSpPr/>
            <p:nvPr/>
          </p:nvSpPr>
          <p:spPr>
            <a:xfrm>
              <a:off x="2571303" y="3706330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6" name="Табличка 265"/>
            <p:cNvSpPr/>
            <p:nvPr/>
          </p:nvSpPr>
          <p:spPr>
            <a:xfrm>
              <a:off x="2571303" y="3297709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7" name="Табличка 266"/>
            <p:cNvSpPr/>
            <p:nvPr/>
          </p:nvSpPr>
          <p:spPr>
            <a:xfrm>
              <a:off x="2576295" y="288908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8" name="Табличка 267"/>
            <p:cNvSpPr/>
            <p:nvPr/>
          </p:nvSpPr>
          <p:spPr>
            <a:xfrm>
              <a:off x="1725618" y="4521199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9" name="Табличка 268"/>
            <p:cNvSpPr/>
            <p:nvPr/>
          </p:nvSpPr>
          <p:spPr>
            <a:xfrm>
              <a:off x="1725618" y="4113570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0" name="Табличка 269"/>
            <p:cNvSpPr/>
            <p:nvPr/>
          </p:nvSpPr>
          <p:spPr>
            <a:xfrm>
              <a:off x="2160652" y="411209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1" name="Табличка 270"/>
            <p:cNvSpPr/>
            <p:nvPr/>
          </p:nvSpPr>
          <p:spPr>
            <a:xfrm>
              <a:off x="1725618" y="3285329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2" name="Табличка 271"/>
            <p:cNvSpPr/>
            <p:nvPr/>
          </p:nvSpPr>
          <p:spPr>
            <a:xfrm>
              <a:off x="1725618" y="3697081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3" name="Табличка 272"/>
            <p:cNvSpPr/>
            <p:nvPr/>
          </p:nvSpPr>
          <p:spPr>
            <a:xfrm>
              <a:off x="3449778" y="411725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4" name="Табличка 273"/>
            <p:cNvSpPr/>
            <p:nvPr/>
          </p:nvSpPr>
          <p:spPr>
            <a:xfrm>
              <a:off x="3454279" y="821821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5" name="Табличка 274"/>
            <p:cNvSpPr/>
            <p:nvPr/>
          </p:nvSpPr>
          <p:spPr>
            <a:xfrm>
              <a:off x="3449778" y="1239682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6" name="Табличка 275"/>
            <p:cNvSpPr/>
            <p:nvPr/>
          </p:nvSpPr>
          <p:spPr>
            <a:xfrm>
              <a:off x="3449778" y="1658873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7" name="Табличка 276"/>
            <p:cNvSpPr/>
            <p:nvPr/>
          </p:nvSpPr>
          <p:spPr>
            <a:xfrm>
              <a:off x="4278276" y="38930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8" name="Табличка 277"/>
            <p:cNvSpPr/>
            <p:nvPr/>
          </p:nvSpPr>
          <p:spPr>
            <a:xfrm>
              <a:off x="3864027" y="38972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9" name="Табличка 278"/>
            <p:cNvSpPr/>
            <p:nvPr/>
          </p:nvSpPr>
          <p:spPr>
            <a:xfrm>
              <a:off x="2595337" y="41888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0" name="Табличка 279"/>
            <p:cNvSpPr/>
            <p:nvPr/>
          </p:nvSpPr>
          <p:spPr>
            <a:xfrm>
              <a:off x="3023567" y="411529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1" name="Табличка 280"/>
            <p:cNvSpPr/>
            <p:nvPr/>
          </p:nvSpPr>
          <p:spPr>
            <a:xfrm>
              <a:off x="5117886" y="390875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2" name="Табличка 281"/>
            <p:cNvSpPr/>
            <p:nvPr/>
          </p:nvSpPr>
          <p:spPr>
            <a:xfrm>
              <a:off x="4695007" y="38930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3" name="Табличка 282"/>
            <p:cNvSpPr/>
            <p:nvPr/>
          </p:nvSpPr>
          <p:spPr>
            <a:xfrm>
              <a:off x="5558251" y="247028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4" name="Табличка 283"/>
            <p:cNvSpPr/>
            <p:nvPr/>
          </p:nvSpPr>
          <p:spPr>
            <a:xfrm>
              <a:off x="5541335" y="818831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5" name="Табличка 284"/>
            <p:cNvSpPr/>
            <p:nvPr/>
          </p:nvSpPr>
          <p:spPr>
            <a:xfrm>
              <a:off x="5541335" y="1237783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6" name="Табличка 285"/>
            <p:cNvSpPr/>
            <p:nvPr/>
          </p:nvSpPr>
          <p:spPr>
            <a:xfrm>
              <a:off x="5552237" y="165188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7" name="Табличка 286"/>
            <p:cNvSpPr/>
            <p:nvPr/>
          </p:nvSpPr>
          <p:spPr>
            <a:xfrm>
              <a:off x="5955335" y="1244760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8" name="Табличка 287"/>
            <p:cNvSpPr/>
            <p:nvPr/>
          </p:nvSpPr>
          <p:spPr>
            <a:xfrm>
              <a:off x="4713335" y="1244760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9" name="Табличка 288"/>
            <p:cNvSpPr/>
            <p:nvPr/>
          </p:nvSpPr>
          <p:spPr>
            <a:xfrm>
              <a:off x="5127335" y="1237783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90" name="Скругленный прямоугольник 289"/>
          <p:cNvSpPr/>
          <p:nvPr/>
        </p:nvSpPr>
        <p:spPr>
          <a:xfrm>
            <a:off x="1628761" y="2855487"/>
            <a:ext cx="571504" cy="3600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1" name="TextBox 290"/>
          <p:cNvSpPr txBox="1"/>
          <p:nvPr/>
        </p:nvSpPr>
        <p:spPr>
          <a:xfrm>
            <a:off x="426342" y="2026528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2" name="TextBox 291"/>
          <p:cNvSpPr txBox="1"/>
          <p:nvPr/>
        </p:nvSpPr>
        <p:spPr>
          <a:xfrm>
            <a:off x="868722" y="2031231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3" name="TextBox 292"/>
          <p:cNvSpPr txBox="1"/>
          <p:nvPr/>
        </p:nvSpPr>
        <p:spPr>
          <a:xfrm>
            <a:off x="1300231" y="1988840"/>
            <a:ext cx="396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4" name="TextBox 293"/>
          <p:cNvSpPr txBox="1"/>
          <p:nvPr/>
        </p:nvSpPr>
        <p:spPr>
          <a:xfrm>
            <a:off x="1696063" y="2019435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5" name="TextBox 294"/>
          <p:cNvSpPr txBox="1"/>
          <p:nvPr/>
        </p:nvSpPr>
        <p:spPr>
          <a:xfrm>
            <a:off x="2137975" y="2018802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6" name="TextBox 295"/>
          <p:cNvSpPr txBox="1"/>
          <p:nvPr/>
        </p:nvSpPr>
        <p:spPr>
          <a:xfrm>
            <a:off x="2577751" y="2015003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7" name="TextBox 296"/>
          <p:cNvSpPr txBox="1"/>
          <p:nvPr/>
        </p:nvSpPr>
        <p:spPr>
          <a:xfrm>
            <a:off x="2962069" y="201500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8" name="TextBox 297"/>
          <p:cNvSpPr txBox="1"/>
          <p:nvPr/>
        </p:nvSpPr>
        <p:spPr>
          <a:xfrm>
            <a:off x="3416584" y="2023177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9" name="TextBox 298"/>
          <p:cNvSpPr txBox="1"/>
          <p:nvPr/>
        </p:nvSpPr>
        <p:spPr>
          <a:xfrm>
            <a:off x="3835618" y="2019434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0" name="TextBox 299"/>
          <p:cNvSpPr txBox="1"/>
          <p:nvPr/>
        </p:nvSpPr>
        <p:spPr>
          <a:xfrm>
            <a:off x="4242008" y="2012244"/>
            <a:ext cx="4138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1" name="TextBox 300"/>
          <p:cNvSpPr txBox="1"/>
          <p:nvPr/>
        </p:nvSpPr>
        <p:spPr>
          <a:xfrm>
            <a:off x="4672968" y="2031231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2" name="TextBox 301"/>
          <p:cNvSpPr txBox="1"/>
          <p:nvPr/>
        </p:nvSpPr>
        <p:spPr>
          <a:xfrm>
            <a:off x="5045885" y="2031231"/>
            <a:ext cx="522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3" name="TextBox 302"/>
          <p:cNvSpPr txBox="1"/>
          <p:nvPr/>
        </p:nvSpPr>
        <p:spPr>
          <a:xfrm>
            <a:off x="5520083" y="2030801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4" name="TextBox 303"/>
          <p:cNvSpPr txBox="1"/>
          <p:nvPr/>
        </p:nvSpPr>
        <p:spPr>
          <a:xfrm>
            <a:off x="868722" y="2031231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5" name="TextBox 304"/>
          <p:cNvSpPr txBox="1"/>
          <p:nvPr/>
        </p:nvSpPr>
        <p:spPr>
          <a:xfrm>
            <a:off x="867984" y="1604760"/>
            <a:ext cx="38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6" name="TextBox 305"/>
          <p:cNvSpPr txBox="1"/>
          <p:nvPr/>
        </p:nvSpPr>
        <p:spPr>
          <a:xfrm>
            <a:off x="832524" y="2437666"/>
            <a:ext cx="4138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" name="TextBox 306"/>
          <p:cNvSpPr txBox="1"/>
          <p:nvPr/>
        </p:nvSpPr>
        <p:spPr>
          <a:xfrm>
            <a:off x="847505" y="2832654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8" name="TextBox 307"/>
          <p:cNvSpPr txBox="1"/>
          <p:nvPr/>
        </p:nvSpPr>
        <p:spPr>
          <a:xfrm>
            <a:off x="847505" y="3249088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9" name="TextBox 308"/>
          <p:cNvSpPr txBox="1"/>
          <p:nvPr/>
        </p:nvSpPr>
        <p:spPr>
          <a:xfrm>
            <a:off x="822906" y="3679063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0" name="TextBox 309"/>
          <p:cNvSpPr txBox="1"/>
          <p:nvPr/>
        </p:nvSpPr>
        <p:spPr>
          <a:xfrm>
            <a:off x="1696063" y="370813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1" name="TextBox 310"/>
          <p:cNvSpPr txBox="1"/>
          <p:nvPr/>
        </p:nvSpPr>
        <p:spPr>
          <a:xfrm>
            <a:off x="1732333" y="786435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2" name="TextBox 311"/>
          <p:cNvSpPr txBox="1"/>
          <p:nvPr/>
        </p:nvSpPr>
        <p:spPr>
          <a:xfrm>
            <a:off x="1724657" y="1181821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3" name="TextBox 312"/>
          <p:cNvSpPr txBox="1"/>
          <p:nvPr/>
        </p:nvSpPr>
        <p:spPr>
          <a:xfrm>
            <a:off x="1748088" y="1599183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4" name="TextBox 313"/>
          <p:cNvSpPr txBox="1"/>
          <p:nvPr/>
        </p:nvSpPr>
        <p:spPr>
          <a:xfrm>
            <a:off x="3399839" y="375047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5" name="TextBox 314"/>
          <p:cNvSpPr txBox="1"/>
          <p:nvPr/>
        </p:nvSpPr>
        <p:spPr>
          <a:xfrm>
            <a:off x="3424413" y="759416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6" name="TextBox 315"/>
          <p:cNvSpPr txBox="1"/>
          <p:nvPr/>
        </p:nvSpPr>
        <p:spPr>
          <a:xfrm>
            <a:off x="3411642" y="1190221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7" name="TextBox 316"/>
          <p:cNvSpPr txBox="1"/>
          <p:nvPr/>
        </p:nvSpPr>
        <p:spPr>
          <a:xfrm>
            <a:off x="3421150" y="1602079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8" name="TextBox 317"/>
          <p:cNvSpPr txBox="1"/>
          <p:nvPr/>
        </p:nvSpPr>
        <p:spPr>
          <a:xfrm>
            <a:off x="2552076" y="383374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9" name="TextBox 318"/>
          <p:cNvSpPr txBox="1"/>
          <p:nvPr/>
        </p:nvSpPr>
        <p:spPr>
          <a:xfrm>
            <a:off x="2985020" y="383374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0" name="TextBox 319"/>
          <p:cNvSpPr txBox="1"/>
          <p:nvPr/>
        </p:nvSpPr>
        <p:spPr>
          <a:xfrm>
            <a:off x="3809778" y="350266"/>
            <a:ext cx="410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1" name="TextBox 320"/>
          <p:cNvSpPr txBox="1"/>
          <p:nvPr/>
        </p:nvSpPr>
        <p:spPr>
          <a:xfrm>
            <a:off x="4238389" y="338471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2" name="TextBox 321"/>
          <p:cNvSpPr txBox="1"/>
          <p:nvPr/>
        </p:nvSpPr>
        <p:spPr>
          <a:xfrm>
            <a:off x="4662933" y="350266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3" name="TextBox 322"/>
          <p:cNvSpPr txBox="1"/>
          <p:nvPr/>
        </p:nvSpPr>
        <p:spPr>
          <a:xfrm>
            <a:off x="5097485" y="332656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4" name="TextBox 323"/>
          <p:cNvSpPr txBox="1"/>
          <p:nvPr/>
        </p:nvSpPr>
        <p:spPr>
          <a:xfrm>
            <a:off x="5552237" y="771777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5" name="TextBox 324"/>
          <p:cNvSpPr txBox="1"/>
          <p:nvPr/>
        </p:nvSpPr>
        <p:spPr>
          <a:xfrm>
            <a:off x="5511726" y="1211344"/>
            <a:ext cx="410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6" name="TextBox 325"/>
          <p:cNvSpPr txBox="1"/>
          <p:nvPr/>
        </p:nvSpPr>
        <p:spPr>
          <a:xfrm>
            <a:off x="5508211" y="1604760"/>
            <a:ext cx="410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7" name="TextBox 326"/>
          <p:cNvSpPr txBox="1"/>
          <p:nvPr/>
        </p:nvSpPr>
        <p:spPr>
          <a:xfrm>
            <a:off x="5518674" y="2436774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8" name="TextBox 327"/>
          <p:cNvSpPr txBox="1"/>
          <p:nvPr/>
        </p:nvSpPr>
        <p:spPr>
          <a:xfrm>
            <a:off x="4667737" y="1190221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9" name="TextBox 328"/>
          <p:cNvSpPr txBox="1"/>
          <p:nvPr/>
        </p:nvSpPr>
        <p:spPr>
          <a:xfrm>
            <a:off x="5118449" y="1200673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0" name="TextBox 329"/>
          <p:cNvSpPr txBox="1"/>
          <p:nvPr/>
        </p:nvSpPr>
        <p:spPr>
          <a:xfrm>
            <a:off x="5921702" y="1162474"/>
            <a:ext cx="396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1" name="TextBox 330"/>
          <p:cNvSpPr txBox="1"/>
          <p:nvPr/>
        </p:nvSpPr>
        <p:spPr>
          <a:xfrm>
            <a:off x="2543450" y="2420876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2" name="TextBox 331"/>
          <p:cNvSpPr txBox="1"/>
          <p:nvPr/>
        </p:nvSpPr>
        <p:spPr>
          <a:xfrm>
            <a:off x="2542631" y="2826206"/>
            <a:ext cx="396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3" name="TextBox 332"/>
          <p:cNvSpPr txBox="1"/>
          <p:nvPr/>
        </p:nvSpPr>
        <p:spPr>
          <a:xfrm>
            <a:off x="2535327" y="3246993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4" name="TextBox 333"/>
          <p:cNvSpPr txBox="1"/>
          <p:nvPr/>
        </p:nvSpPr>
        <p:spPr>
          <a:xfrm>
            <a:off x="2533615" y="3650431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5" name="TextBox 334"/>
          <p:cNvSpPr txBox="1"/>
          <p:nvPr/>
        </p:nvSpPr>
        <p:spPr>
          <a:xfrm>
            <a:off x="2552076" y="406126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6" name="TextBox 335"/>
          <p:cNvSpPr txBox="1"/>
          <p:nvPr/>
        </p:nvSpPr>
        <p:spPr>
          <a:xfrm>
            <a:off x="1737937" y="4070529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7" name="TextBox 336"/>
          <p:cNvSpPr txBox="1"/>
          <p:nvPr/>
        </p:nvSpPr>
        <p:spPr>
          <a:xfrm>
            <a:off x="2124433" y="4052322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8" name="TextBox 337"/>
          <p:cNvSpPr txBox="1"/>
          <p:nvPr/>
        </p:nvSpPr>
        <p:spPr>
          <a:xfrm>
            <a:off x="2959742" y="4065581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660100" y="3240471"/>
            <a:ext cx="47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674635" y="3659215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706513" y="4455293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9" name="Скругленный прямоугольник 338"/>
          <p:cNvSpPr/>
          <p:nvPr/>
        </p:nvSpPr>
        <p:spPr>
          <a:xfrm>
            <a:off x="6414439" y="374993"/>
            <a:ext cx="2642216" cy="374441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 океана, которая вдаётся в сушу и отделённая от него островами, полуостровами или водными возвышенностями</a:t>
            </a:r>
            <a:endParaRPr lang="ru-RU" sz="23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40" name="Picture 2" descr="http://www.svstime.ru/image/data/product/47000/83066b.jp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64027" y="5782303"/>
            <a:ext cx="1080000" cy="10756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849554256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9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209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0" fill="hold">
                      <p:stCondLst>
                        <p:cond delay="0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245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6" fill="hold">
                      <p:stCondLst>
                        <p:cond delay="0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5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263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4" fill="hold">
                      <p:stCondLst>
                        <p:cond delay="0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6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280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1" fill="hold">
                      <p:stCondLst>
                        <p:cond delay="0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28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9" fill="hold">
                      <p:stCondLst>
                        <p:cond delay="0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5" grpId="0"/>
      <p:bldP spid="56" grpId="0"/>
      <p:bldP spid="57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7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3" grpId="0"/>
      <p:bldP spid="84" grpId="0"/>
      <p:bldP spid="85" grpId="0"/>
      <p:bldP spid="86" grpId="0"/>
      <p:bldP spid="38" grpId="0"/>
      <p:bldP spid="40" grpId="0"/>
      <p:bldP spid="4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svstime.ru/image/data/product/47000/83066b.jpg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64027" y="5782303"/>
            <a:ext cx="1080000" cy="1075697"/>
          </a:xfrm>
          <a:prstGeom prst="rect">
            <a:avLst/>
          </a:prstGeom>
          <a:noFill/>
        </p:spPr>
      </p:pic>
      <p:pic>
        <p:nvPicPr>
          <p:cNvPr id="3" name="Picture 2" descr="http://mdoy179-kem.ucoz.ru/krivonosova/korablik/4633524.png"/>
          <p:cNvPicPr>
            <a:picLocks noChangeAspect="1" noChangeArrowheads="1"/>
          </p:cNvPicPr>
          <p:nvPr/>
        </p:nvPicPr>
        <p:blipFill>
          <a:blip r:embed="rId3"/>
          <a:srcRect b="2631"/>
          <a:stretch>
            <a:fillRect/>
          </a:stretch>
        </p:blipFill>
        <p:spPr bwMode="auto">
          <a:xfrm>
            <a:off x="4499992" y="1628800"/>
            <a:ext cx="4518264" cy="3582363"/>
          </a:xfrm>
          <a:prstGeom prst="rect">
            <a:avLst/>
          </a:prstGeom>
          <a:noFill/>
        </p:spPr>
      </p:pic>
      <p:sp>
        <p:nvSpPr>
          <p:cNvPr id="4" name="Скругленная прямоугольная выноска 3"/>
          <p:cNvSpPr/>
          <p:nvPr/>
        </p:nvSpPr>
        <p:spPr>
          <a:xfrm>
            <a:off x="428596" y="1556792"/>
            <a:ext cx="3567340" cy="2232248"/>
          </a:xfrm>
          <a:prstGeom prst="wedgeRoundRectCallout">
            <a:avLst>
              <a:gd name="adj1" fmla="val 65401"/>
              <a:gd name="adj2" fmla="val 6237"/>
              <a:gd name="adj3" fmla="val 16667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Молодцы!</a:t>
            </a:r>
          </a:p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 славно потрудились!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168375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Использованные источники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200" dirty="0" smtClean="0"/>
              <a:t>Литература </a:t>
            </a:r>
          </a:p>
          <a:p>
            <a:pPr>
              <a:buNone/>
            </a:pPr>
            <a:r>
              <a:rPr lang="ru-RU" sz="1200" dirty="0" smtClean="0"/>
              <a:t>Учебник. Т.М. Лифанова, Е.Н. Соломина, География, 6 класс. М: «Просвещение», 2008 г.</a:t>
            </a:r>
          </a:p>
          <a:p>
            <a:pPr>
              <a:buNone/>
            </a:pPr>
            <a:r>
              <a:rPr lang="ru-RU" sz="1200" dirty="0" smtClean="0"/>
              <a:t>Источники иллюстраций</a:t>
            </a:r>
            <a:endParaRPr lang="ru-RU" sz="1200" dirty="0" smtClean="0">
              <a:hlinkClick r:id="rId2"/>
            </a:endParaRPr>
          </a:p>
          <a:p>
            <a:endParaRPr lang="ru-RU" sz="1200" dirty="0" smtClean="0">
              <a:hlinkClick r:id="rId2"/>
            </a:endParaRPr>
          </a:p>
          <a:p>
            <a:r>
              <a:rPr lang="ru-RU" sz="1200" dirty="0" smtClean="0">
                <a:hlinkClick r:id="rId2"/>
              </a:rPr>
              <a:t>Фон для презентации </a:t>
            </a:r>
            <a:endParaRPr lang="ru-RU" sz="1200" dirty="0" smtClean="0"/>
          </a:p>
          <a:p>
            <a:r>
              <a:rPr lang="ru-RU" sz="1200" dirty="0" smtClean="0">
                <a:hlinkClick r:id="rId3"/>
              </a:rPr>
              <a:t>Моряк </a:t>
            </a:r>
            <a:endParaRPr lang="ru-RU" sz="1200" dirty="0" smtClean="0"/>
          </a:p>
          <a:p>
            <a:r>
              <a:rPr lang="ru-RU" sz="1200" dirty="0" smtClean="0">
                <a:hlinkClick r:id="rId4"/>
              </a:rPr>
              <a:t>Штурвал </a:t>
            </a:r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</p:txBody>
      </p:sp>
      <p:pic>
        <p:nvPicPr>
          <p:cNvPr id="4" name="Picture 2" descr="http://www.svstime.ru/image/data/product/47000/83066b.jpg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64027" y="5782303"/>
            <a:ext cx="1080000" cy="107569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ая прямоугольная выноска 4"/>
          <p:cNvSpPr/>
          <p:nvPr/>
        </p:nvSpPr>
        <p:spPr>
          <a:xfrm>
            <a:off x="214282" y="357166"/>
            <a:ext cx="4357718" cy="5643602"/>
          </a:xfrm>
          <a:prstGeom prst="wedgeRoundRectCallout">
            <a:avLst>
              <a:gd name="adj1" fmla="val 87522"/>
              <a:gd name="adj2" fmla="val -13186"/>
              <a:gd name="adj3" fmla="val 16667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Дорогой друг!</a:t>
            </a:r>
          </a:p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Приглашаю вас отправиться в путешествие. Внимательно читай вопрос. Ответ набирай на клавиатуре, будь внимательным.</a:t>
            </a:r>
          </a:p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Удачи тебе!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http://mdoy179-kem.ucoz.ru/krivonosova/korablik/4633524.png"/>
          <p:cNvPicPr>
            <a:picLocks noChangeAspect="1" noChangeArrowheads="1"/>
          </p:cNvPicPr>
          <p:nvPr/>
        </p:nvPicPr>
        <p:blipFill>
          <a:blip r:embed="rId2"/>
          <a:srcRect b="4401"/>
          <a:stretch>
            <a:fillRect/>
          </a:stretch>
        </p:blipFill>
        <p:spPr bwMode="auto">
          <a:xfrm>
            <a:off x="4188426" y="1643050"/>
            <a:ext cx="4955574" cy="3857652"/>
          </a:xfrm>
          <a:prstGeom prst="rect">
            <a:avLst/>
          </a:prstGeom>
          <a:noFill/>
        </p:spPr>
      </p:pic>
      <p:pic>
        <p:nvPicPr>
          <p:cNvPr id="6" name="Picture 2" descr="http://www.svstime.ru/image/data/product/47000/83066b.jp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64027" y="5782303"/>
            <a:ext cx="1080000" cy="107569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Группа 36"/>
          <p:cNvGrpSpPr/>
          <p:nvPr/>
        </p:nvGrpSpPr>
        <p:grpSpPr>
          <a:xfrm>
            <a:off x="285720" y="5000636"/>
            <a:ext cx="6754544" cy="1611008"/>
            <a:chOff x="714348" y="4357694"/>
            <a:chExt cx="6754544" cy="1611008"/>
          </a:xfrm>
        </p:grpSpPr>
        <p:sp>
          <p:nvSpPr>
            <p:cNvPr id="4" name="Багетная рамка 3"/>
            <p:cNvSpPr/>
            <p:nvPr/>
          </p:nvSpPr>
          <p:spPr>
            <a:xfrm>
              <a:off x="4429124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5" name="Багетная рамка 4"/>
            <p:cNvSpPr/>
            <p:nvPr/>
          </p:nvSpPr>
          <p:spPr>
            <a:xfrm>
              <a:off x="7000892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6" name="Багетная рамка 5"/>
            <p:cNvSpPr/>
            <p:nvPr/>
          </p:nvSpPr>
          <p:spPr>
            <a:xfrm>
              <a:off x="6429388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7" name="Багетная рамка 6"/>
            <p:cNvSpPr/>
            <p:nvPr/>
          </p:nvSpPr>
          <p:spPr>
            <a:xfrm>
              <a:off x="5857884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8" name="Багетная рамка 7"/>
            <p:cNvSpPr/>
            <p:nvPr/>
          </p:nvSpPr>
          <p:spPr>
            <a:xfrm>
              <a:off x="5286380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9" name="Багетная рамка 8"/>
            <p:cNvSpPr/>
            <p:nvPr/>
          </p:nvSpPr>
          <p:spPr>
            <a:xfrm>
              <a:off x="4714876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0" name="Багетная рамка 9"/>
            <p:cNvSpPr/>
            <p:nvPr/>
          </p:nvSpPr>
          <p:spPr>
            <a:xfrm>
              <a:off x="4143372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1" name="Багетная рамка 10"/>
            <p:cNvSpPr/>
            <p:nvPr/>
          </p:nvSpPr>
          <p:spPr>
            <a:xfrm>
              <a:off x="3571868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2" name="Багетная рамка 11"/>
            <p:cNvSpPr/>
            <p:nvPr/>
          </p:nvSpPr>
          <p:spPr>
            <a:xfrm>
              <a:off x="3000364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3" name="Багетная рамка 12"/>
            <p:cNvSpPr/>
            <p:nvPr/>
          </p:nvSpPr>
          <p:spPr>
            <a:xfrm>
              <a:off x="2428860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4" name="Багетная рамка 13"/>
            <p:cNvSpPr/>
            <p:nvPr/>
          </p:nvSpPr>
          <p:spPr>
            <a:xfrm>
              <a:off x="1857356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5" name="Багетная рамка 14"/>
            <p:cNvSpPr/>
            <p:nvPr/>
          </p:nvSpPr>
          <p:spPr>
            <a:xfrm>
              <a:off x="1285852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6" name="Багетная рамка 15"/>
            <p:cNvSpPr/>
            <p:nvPr/>
          </p:nvSpPr>
          <p:spPr>
            <a:xfrm>
              <a:off x="714348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7" name="Багетная рамка 16"/>
            <p:cNvSpPr/>
            <p:nvPr/>
          </p:nvSpPr>
          <p:spPr>
            <a:xfrm>
              <a:off x="3857620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8" name="Багетная рамка 17"/>
            <p:cNvSpPr/>
            <p:nvPr/>
          </p:nvSpPr>
          <p:spPr>
            <a:xfrm>
              <a:off x="3286116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9" name="Багетная рамка 18"/>
            <p:cNvSpPr/>
            <p:nvPr/>
          </p:nvSpPr>
          <p:spPr>
            <a:xfrm>
              <a:off x="2714612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0" name="Багетная рамка 19"/>
            <p:cNvSpPr/>
            <p:nvPr/>
          </p:nvSpPr>
          <p:spPr>
            <a:xfrm>
              <a:off x="2143108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1" name="Багетная рамка 20"/>
            <p:cNvSpPr/>
            <p:nvPr/>
          </p:nvSpPr>
          <p:spPr>
            <a:xfrm>
              <a:off x="1571604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2" name="Багетная рамка 21"/>
            <p:cNvSpPr/>
            <p:nvPr/>
          </p:nvSpPr>
          <p:spPr>
            <a:xfrm>
              <a:off x="1000100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3" name="Багетная рамка 22"/>
            <p:cNvSpPr/>
            <p:nvPr/>
          </p:nvSpPr>
          <p:spPr>
            <a:xfrm>
              <a:off x="3000364" y="4357694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4" name="Багетная рамка 23"/>
            <p:cNvSpPr/>
            <p:nvPr/>
          </p:nvSpPr>
          <p:spPr>
            <a:xfrm>
              <a:off x="2428860" y="4357694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5" name="Багетная рамка 24"/>
            <p:cNvSpPr/>
            <p:nvPr/>
          </p:nvSpPr>
          <p:spPr>
            <a:xfrm>
              <a:off x="1857356" y="4357694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6" name="Багетная рамка 25"/>
            <p:cNvSpPr/>
            <p:nvPr/>
          </p:nvSpPr>
          <p:spPr>
            <a:xfrm>
              <a:off x="1285852" y="4357694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7" name="Багетная рамка 26"/>
            <p:cNvSpPr/>
            <p:nvPr/>
          </p:nvSpPr>
          <p:spPr>
            <a:xfrm>
              <a:off x="6715140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8" name="Багетная рамка 27"/>
            <p:cNvSpPr/>
            <p:nvPr/>
          </p:nvSpPr>
          <p:spPr>
            <a:xfrm>
              <a:off x="6143636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9" name="Багетная рамка 28"/>
            <p:cNvSpPr/>
            <p:nvPr/>
          </p:nvSpPr>
          <p:spPr>
            <a:xfrm>
              <a:off x="5572132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30" name="Багетная рамка 29"/>
            <p:cNvSpPr/>
            <p:nvPr/>
          </p:nvSpPr>
          <p:spPr>
            <a:xfrm>
              <a:off x="5000628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31" name="Багетная рамка 30"/>
            <p:cNvSpPr/>
            <p:nvPr/>
          </p:nvSpPr>
          <p:spPr>
            <a:xfrm>
              <a:off x="6429388" y="4357694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32" name="Багетная рамка 31"/>
            <p:cNvSpPr/>
            <p:nvPr/>
          </p:nvSpPr>
          <p:spPr>
            <a:xfrm>
              <a:off x="5857884" y="4357694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33" name="Багетная рамка 32"/>
            <p:cNvSpPr/>
            <p:nvPr/>
          </p:nvSpPr>
          <p:spPr>
            <a:xfrm>
              <a:off x="5286380" y="4357694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34" name="Багетная рамка 33"/>
            <p:cNvSpPr/>
            <p:nvPr/>
          </p:nvSpPr>
          <p:spPr>
            <a:xfrm>
              <a:off x="4714876" y="4357694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35" name="Багетная рамка 34"/>
            <p:cNvSpPr/>
            <p:nvPr/>
          </p:nvSpPr>
          <p:spPr>
            <a:xfrm>
              <a:off x="4143372" y="4357694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36" name="Багетная рамка 35"/>
            <p:cNvSpPr/>
            <p:nvPr/>
          </p:nvSpPr>
          <p:spPr>
            <a:xfrm>
              <a:off x="3571868" y="4357694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904920" y="5006971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68604" y="5013940"/>
            <a:ext cx="38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052928" y="5013176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622738" y="5000636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198604" y="4978499"/>
            <a:ext cx="396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753734" y="5000636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326166" y="5013176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Ё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847134" y="5013176"/>
            <a:ext cx="489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477215" y="5013175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014423" y="5000635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93715" y="5572140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173234" y="5578792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726147" y="5571823"/>
            <a:ext cx="4138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290003" y="5578791"/>
            <a:ext cx="47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878706" y="5572140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443840" y="5584279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010906" y="5578047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619891" y="5559623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173762" y="5559622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752091" y="5568971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330946" y="5559622"/>
            <a:ext cx="410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95139" y="6118689"/>
            <a:ext cx="449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907674" y="6146811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444964" y="6135687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997449" y="6165304"/>
            <a:ext cx="410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567530" y="6135687"/>
            <a:ext cx="522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135285" y="6135687"/>
            <a:ext cx="522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748796" y="6131378"/>
            <a:ext cx="420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Ъ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301182" y="6129784"/>
            <a:ext cx="4876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914912" y="6129783"/>
            <a:ext cx="38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482890" y="6124482"/>
            <a:ext cx="393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960722" y="6154180"/>
            <a:ext cx="5309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6606618" y="6141417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7" name="Группа 116"/>
          <p:cNvGrpSpPr/>
          <p:nvPr/>
        </p:nvGrpSpPr>
        <p:grpSpPr>
          <a:xfrm>
            <a:off x="478134" y="389304"/>
            <a:ext cx="5837201" cy="4491895"/>
            <a:chOff x="478134" y="389304"/>
            <a:chExt cx="5837201" cy="4491895"/>
          </a:xfrm>
        </p:grpSpPr>
        <p:sp>
          <p:nvSpPr>
            <p:cNvPr id="39" name="Табличка 38"/>
            <p:cNvSpPr/>
            <p:nvPr/>
          </p:nvSpPr>
          <p:spPr>
            <a:xfrm>
              <a:off x="2166853" y="206374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Табличка 81"/>
            <p:cNvSpPr/>
            <p:nvPr/>
          </p:nvSpPr>
          <p:spPr>
            <a:xfrm>
              <a:off x="1744841" y="206374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Табличка 86"/>
            <p:cNvSpPr/>
            <p:nvPr/>
          </p:nvSpPr>
          <p:spPr>
            <a:xfrm>
              <a:off x="1315366" y="206374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Табличка 87"/>
            <p:cNvSpPr/>
            <p:nvPr/>
          </p:nvSpPr>
          <p:spPr>
            <a:xfrm>
              <a:off x="892030" y="206577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Табличка 88"/>
            <p:cNvSpPr/>
            <p:nvPr/>
          </p:nvSpPr>
          <p:spPr>
            <a:xfrm>
              <a:off x="478134" y="206577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Табличка 89"/>
            <p:cNvSpPr/>
            <p:nvPr/>
          </p:nvSpPr>
          <p:spPr>
            <a:xfrm>
              <a:off x="5138850" y="206374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Табличка 90"/>
            <p:cNvSpPr/>
            <p:nvPr/>
          </p:nvSpPr>
          <p:spPr>
            <a:xfrm>
              <a:off x="3864027" y="205689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Табличка 91"/>
            <p:cNvSpPr/>
            <p:nvPr/>
          </p:nvSpPr>
          <p:spPr>
            <a:xfrm>
              <a:off x="3452235" y="206374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Табличка 92"/>
            <p:cNvSpPr/>
            <p:nvPr/>
          </p:nvSpPr>
          <p:spPr>
            <a:xfrm>
              <a:off x="3007226" y="207133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Табличка 93"/>
            <p:cNvSpPr/>
            <p:nvPr/>
          </p:nvSpPr>
          <p:spPr>
            <a:xfrm>
              <a:off x="2577751" y="207133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Табличка 94"/>
            <p:cNvSpPr/>
            <p:nvPr/>
          </p:nvSpPr>
          <p:spPr>
            <a:xfrm>
              <a:off x="4719011" y="207133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Табличка 95"/>
            <p:cNvSpPr/>
            <p:nvPr/>
          </p:nvSpPr>
          <p:spPr>
            <a:xfrm>
              <a:off x="4286995" y="2056803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Табличка 96"/>
            <p:cNvSpPr/>
            <p:nvPr/>
          </p:nvSpPr>
          <p:spPr>
            <a:xfrm>
              <a:off x="888751" y="165402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8" name="Табличка 97"/>
            <p:cNvSpPr/>
            <p:nvPr/>
          </p:nvSpPr>
          <p:spPr>
            <a:xfrm>
              <a:off x="5558251" y="206374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Табличка 99"/>
            <p:cNvSpPr/>
            <p:nvPr/>
          </p:nvSpPr>
          <p:spPr>
            <a:xfrm>
              <a:off x="872476" y="372989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Табличка 100"/>
            <p:cNvSpPr/>
            <p:nvPr/>
          </p:nvSpPr>
          <p:spPr>
            <a:xfrm>
              <a:off x="872476" y="3306910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Табличка 101"/>
            <p:cNvSpPr/>
            <p:nvPr/>
          </p:nvSpPr>
          <p:spPr>
            <a:xfrm>
              <a:off x="872476" y="288908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Табличка 102"/>
            <p:cNvSpPr/>
            <p:nvPr/>
          </p:nvSpPr>
          <p:spPr>
            <a:xfrm>
              <a:off x="888751" y="2480467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" name="Табличка 103"/>
            <p:cNvSpPr/>
            <p:nvPr/>
          </p:nvSpPr>
          <p:spPr>
            <a:xfrm>
              <a:off x="2576295" y="2480467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Табличка 104"/>
            <p:cNvSpPr/>
            <p:nvPr/>
          </p:nvSpPr>
          <p:spPr>
            <a:xfrm>
              <a:off x="1744841" y="41888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Табличка 105"/>
            <p:cNvSpPr/>
            <p:nvPr/>
          </p:nvSpPr>
          <p:spPr>
            <a:xfrm>
              <a:off x="1754112" y="821821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Табличка 106"/>
            <p:cNvSpPr/>
            <p:nvPr/>
          </p:nvSpPr>
          <p:spPr>
            <a:xfrm>
              <a:off x="1754112" y="1239682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Табличка 107"/>
            <p:cNvSpPr/>
            <p:nvPr/>
          </p:nvSpPr>
          <p:spPr>
            <a:xfrm>
              <a:off x="1754112" y="165188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9" name="Табличка 108"/>
            <p:cNvSpPr/>
            <p:nvPr/>
          </p:nvSpPr>
          <p:spPr>
            <a:xfrm>
              <a:off x="3007226" y="4144760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Табличка 109"/>
            <p:cNvSpPr/>
            <p:nvPr/>
          </p:nvSpPr>
          <p:spPr>
            <a:xfrm>
              <a:off x="2581533" y="413139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Табличка 110"/>
            <p:cNvSpPr/>
            <p:nvPr/>
          </p:nvSpPr>
          <p:spPr>
            <a:xfrm>
              <a:off x="2571303" y="3706330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Табличка 111"/>
            <p:cNvSpPr/>
            <p:nvPr/>
          </p:nvSpPr>
          <p:spPr>
            <a:xfrm>
              <a:off x="2571303" y="3297709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Табличка 112"/>
            <p:cNvSpPr/>
            <p:nvPr/>
          </p:nvSpPr>
          <p:spPr>
            <a:xfrm>
              <a:off x="2576295" y="288908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Табличка 113"/>
            <p:cNvSpPr/>
            <p:nvPr/>
          </p:nvSpPr>
          <p:spPr>
            <a:xfrm>
              <a:off x="1725618" y="4521199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5" name="Табличка 114"/>
            <p:cNvSpPr/>
            <p:nvPr/>
          </p:nvSpPr>
          <p:spPr>
            <a:xfrm>
              <a:off x="1725618" y="4113570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6" name="Табличка 115"/>
            <p:cNvSpPr/>
            <p:nvPr/>
          </p:nvSpPr>
          <p:spPr>
            <a:xfrm>
              <a:off x="2160652" y="411209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Табличка 117"/>
            <p:cNvSpPr/>
            <p:nvPr/>
          </p:nvSpPr>
          <p:spPr>
            <a:xfrm>
              <a:off x="1725618" y="3285329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Табличка 118"/>
            <p:cNvSpPr/>
            <p:nvPr/>
          </p:nvSpPr>
          <p:spPr>
            <a:xfrm>
              <a:off x="1725618" y="3697081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Табличка 119"/>
            <p:cNvSpPr/>
            <p:nvPr/>
          </p:nvSpPr>
          <p:spPr>
            <a:xfrm>
              <a:off x="3449778" y="411725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Табличка 120"/>
            <p:cNvSpPr/>
            <p:nvPr/>
          </p:nvSpPr>
          <p:spPr>
            <a:xfrm>
              <a:off x="3454279" y="821821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2" name="Табличка 121"/>
            <p:cNvSpPr/>
            <p:nvPr/>
          </p:nvSpPr>
          <p:spPr>
            <a:xfrm>
              <a:off x="3449778" y="1239682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Табличка 122"/>
            <p:cNvSpPr/>
            <p:nvPr/>
          </p:nvSpPr>
          <p:spPr>
            <a:xfrm>
              <a:off x="3449778" y="1658873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Табличка 123"/>
            <p:cNvSpPr/>
            <p:nvPr/>
          </p:nvSpPr>
          <p:spPr>
            <a:xfrm>
              <a:off x="4278276" y="38930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Табличка 124"/>
            <p:cNvSpPr/>
            <p:nvPr/>
          </p:nvSpPr>
          <p:spPr>
            <a:xfrm>
              <a:off x="3864027" y="38972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Табличка 125"/>
            <p:cNvSpPr/>
            <p:nvPr/>
          </p:nvSpPr>
          <p:spPr>
            <a:xfrm>
              <a:off x="2595337" y="41888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Табличка 126"/>
            <p:cNvSpPr/>
            <p:nvPr/>
          </p:nvSpPr>
          <p:spPr>
            <a:xfrm>
              <a:off x="3023567" y="411529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8" name="Табличка 127"/>
            <p:cNvSpPr/>
            <p:nvPr/>
          </p:nvSpPr>
          <p:spPr>
            <a:xfrm>
              <a:off x="5117886" y="390875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Табличка 128"/>
            <p:cNvSpPr/>
            <p:nvPr/>
          </p:nvSpPr>
          <p:spPr>
            <a:xfrm>
              <a:off x="4695007" y="38930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Табличка 129"/>
            <p:cNvSpPr/>
            <p:nvPr/>
          </p:nvSpPr>
          <p:spPr>
            <a:xfrm>
              <a:off x="5558251" y="247028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Табличка 130"/>
            <p:cNvSpPr/>
            <p:nvPr/>
          </p:nvSpPr>
          <p:spPr>
            <a:xfrm>
              <a:off x="5541335" y="818831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Табличка 131"/>
            <p:cNvSpPr/>
            <p:nvPr/>
          </p:nvSpPr>
          <p:spPr>
            <a:xfrm>
              <a:off x="5541335" y="1237783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3" name="Табличка 132"/>
            <p:cNvSpPr/>
            <p:nvPr/>
          </p:nvSpPr>
          <p:spPr>
            <a:xfrm>
              <a:off x="5552237" y="165188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4" name="Табличка 133"/>
            <p:cNvSpPr/>
            <p:nvPr/>
          </p:nvSpPr>
          <p:spPr>
            <a:xfrm>
              <a:off x="5955335" y="1244760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Табличка 134"/>
            <p:cNvSpPr/>
            <p:nvPr/>
          </p:nvSpPr>
          <p:spPr>
            <a:xfrm>
              <a:off x="4713335" y="1244760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Табличка 135"/>
            <p:cNvSpPr/>
            <p:nvPr/>
          </p:nvSpPr>
          <p:spPr>
            <a:xfrm>
              <a:off x="5127335" y="1237783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37" name="Скругленный прямоугольник 136"/>
          <p:cNvSpPr/>
          <p:nvPr/>
        </p:nvSpPr>
        <p:spPr>
          <a:xfrm>
            <a:off x="81150" y="2071338"/>
            <a:ext cx="360000" cy="3600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28778" y="200597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54363" y="2005303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285290" y="1989706"/>
            <a:ext cx="396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706137" y="1999602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157807" y="2018802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546647" y="200597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976083" y="1999602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422665" y="1999602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827080" y="1989705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234451" y="1994719"/>
            <a:ext cx="4138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690610" y="2018802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071752" y="1997437"/>
            <a:ext cx="522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543227" y="200902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6414439" y="374993"/>
            <a:ext cx="2642216" cy="374441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Искусственный водоём с огромными запасами воды, образовавшийся после постройки плотины на реке</a:t>
            </a:r>
            <a:endParaRPr lang="ru-RU" sz="23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8" name="Picture 2" descr="http://www.svstime.ru/image/data/product/47000/83066b.jp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64027" y="5782303"/>
            <a:ext cx="1080000" cy="10756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82391160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9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08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9" fill="hold">
                      <p:stCondLst>
                        <p:cond delay="0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223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4" fill="hold">
                      <p:stCondLst>
                        <p:cond delay="0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231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2" fill="hold">
                      <p:stCondLst>
                        <p:cond delay="0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239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0" fill="hold">
                      <p:stCondLst>
                        <p:cond delay="0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24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8" fill="hold">
                      <p:stCondLst>
                        <p:cond delay="0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55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6" fill="hold">
                      <p:stCondLst>
                        <p:cond delay="0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263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4" fill="hold">
                      <p:stCondLst>
                        <p:cond delay="0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286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7" fill="hold">
                      <p:stCondLst>
                        <p:cond delay="0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294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5" fill="hold">
                      <p:stCondLst>
                        <p:cond delay="0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</p:childTnLst>
        </p:cTn>
      </p:par>
    </p:tnLst>
    <p:bldLst>
      <p:bldP spid="3" grpId="0"/>
      <p:bldP spid="56" grpId="0"/>
      <p:bldP spid="59" grpId="0"/>
      <p:bldP spid="60" grpId="0"/>
      <p:bldP spid="61" grpId="0"/>
      <p:bldP spid="63" grpId="0"/>
      <p:bldP spid="64" grpId="0"/>
      <p:bldP spid="66" grpId="0"/>
      <p:bldP spid="69" grpId="0"/>
      <p:bldP spid="71" grpId="0"/>
      <p:bldP spid="72" grpId="0"/>
      <p:bldP spid="73" grpId="0"/>
      <p:bldP spid="74" grpId="0"/>
      <p:bldP spid="76" grpId="0"/>
      <p:bldP spid="77" grpId="0"/>
      <p:bldP spid="78" grpId="0"/>
      <p:bldP spid="80" grpId="0"/>
      <p:bldP spid="81" grpId="0"/>
      <p:bldP spid="83" grpId="0"/>
      <p:bldP spid="84" grpId="0"/>
      <p:bldP spid="85" grpId="0"/>
      <p:bldP spid="86" grpId="0"/>
      <p:bldP spid="38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Группа 36"/>
          <p:cNvGrpSpPr/>
          <p:nvPr/>
        </p:nvGrpSpPr>
        <p:grpSpPr>
          <a:xfrm>
            <a:off x="285720" y="5000636"/>
            <a:ext cx="6754544" cy="1611008"/>
            <a:chOff x="714348" y="4357694"/>
            <a:chExt cx="6754544" cy="1611008"/>
          </a:xfrm>
        </p:grpSpPr>
        <p:sp>
          <p:nvSpPr>
            <p:cNvPr id="4" name="Багетная рамка 3"/>
            <p:cNvSpPr/>
            <p:nvPr/>
          </p:nvSpPr>
          <p:spPr>
            <a:xfrm>
              <a:off x="4429124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5" name="Багетная рамка 4"/>
            <p:cNvSpPr/>
            <p:nvPr/>
          </p:nvSpPr>
          <p:spPr>
            <a:xfrm>
              <a:off x="7000892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6" name="Багетная рамка 5"/>
            <p:cNvSpPr/>
            <p:nvPr/>
          </p:nvSpPr>
          <p:spPr>
            <a:xfrm>
              <a:off x="6429388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7" name="Багетная рамка 6"/>
            <p:cNvSpPr/>
            <p:nvPr/>
          </p:nvSpPr>
          <p:spPr>
            <a:xfrm>
              <a:off x="5857884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8" name="Багетная рамка 7"/>
            <p:cNvSpPr/>
            <p:nvPr/>
          </p:nvSpPr>
          <p:spPr>
            <a:xfrm>
              <a:off x="5286380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9" name="Багетная рамка 8"/>
            <p:cNvSpPr/>
            <p:nvPr/>
          </p:nvSpPr>
          <p:spPr>
            <a:xfrm>
              <a:off x="4714876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0" name="Багетная рамка 9"/>
            <p:cNvSpPr/>
            <p:nvPr/>
          </p:nvSpPr>
          <p:spPr>
            <a:xfrm>
              <a:off x="4143372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1" name="Багетная рамка 10"/>
            <p:cNvSpPr/>
            <p:nvPr/>
          </p:nvSpPr>
          <p:spPr>
            <a:xfrm>
              <a:off x="3571868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2" name="Багетная рамка 11"/>
            <p:cNvSpPr/>
            <p:nvPr/>
          </p:nvSpPr>
          <p:spPr>
            <a:xfrm>
              <a:off x="3000364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3" name="Багетная рамка 12"/>
            <p:cNvSpPr/>
            <p:nvPr/>
          </p:nvSpPr>
          <p:spPr>
            <a:xfrm>
              <a:off x="2428860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4" name="Багетная рамка 13"/>
            <p:cNvSpPr/>
            <p:nvPr/>
          </p:nvSpPr>
          <p:spPr>
            <a:xfrm>
              <a:off x="1857356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5" name="Багетная рамка 14"/>
            <p:cNvSpPr/>
            <p:nvPr/>
          </p:nvSpPr>
          <p:spPr>
            <a:xfrm>
              <a:off x="1285852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6" name="Багетная рамка 15"/>
            <p:cNvSpPr/>
            <p:nvPr/>
          </p:nvSpPr>
          <p:spPr>
            <a:xfrm>
              <a:off x="714348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7" name="Багетная рамка 16"/>
            <p:cNvSpPr/>
            <p:nvPr/>
          </p:nvSpPr>
          <p:spPr>
            <a:xfrm>
              <a:off x="3857620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8" name="Багетная рамка 17"/>
            <p:cNvSpPr/>
            <p:nvPr/>
          </p:nvSpPr>
          <p:spPr>
            <a:xfrm>
              <a:off x="3286116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9" name="Багетная рамка 18"/>
            <p:cNvSpPr/>
            <p:nvPr/>
          </p:nvSpPr>
          <p:spPr>
            <a:xfrm>
              <a:off x="2714612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0" name="Багетная рамка 19"/>
            <p:cNvSpPr/>
            <p:nvPr/>
          </p:nvSpPr>
          <p:spPr>
            <a:xfrm>
              <a:off x="2143108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1" name="Багетная рамка 20"/>
            <p:cNvSpPr/>
            <p:nvPr/>
          </p:nvSpPr>
          <p:spPr>
            <a:xfrm>
              <a:off x="1571604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2" name="Багетная рамка 21"/>
            <p:cNvSpPr/>
            <p:nvPr/>
          </p:nvSpPr>
          <p:spPr>
            <a:xfrm>
              <a:off x="1000100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3" name="Багетная рамка 22"/>
            <p:cNvSpPr/>
            <p:nvPr/>
          </p:nvSpPr>
          <p:spPr>
            <a:xfrm>
              <a:off x="3000364" y="4357694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4" name="Багетная рамка 23"/>
            <p:cNvSpPr/>
            <p:nvPr/>
          </p:nvSpPr>
          <p:spPr>
            <a:xfrm>
              <a:off x="2428860" y="4357694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5" name="Багетная рамка 24"/>
            <p:cNvSpPr/>
            <p:nvPr/>
          </p:nvSpPr>
          <p:spPr>
            <a:xfrm>
              <a:off x="1857356" y="4357694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6" name="Багетная рамка 25"/>
            <p:cNvSpPr/>
            <p:nvPr/>
          </p:nvSpPr>
          <p:spPr>
            <a:xfrm>
              <a:off x="1285852" y="4357694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7" name="Багетная рамка 26"/>
            <p:cNvSpPr/>
            <p:nvPr/>
          </p:nvSpPr>
          <p:spPr>
            <a:xfrm>
              <a:off x="6715140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8" name="Багетная рамка 27"/>
            <p:cNvSpPr/>
            <p:nvPr/>
          </p:nvSpPr>
          <p:spPr>
            <a:xfrm>
              <a:off x="6143636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9" name="Багетная рамка 28"/>
            <p:cNvSpPr/>
            <p:nvPr/>
          </p:nvSpPr>
          <p:spPr>
            <a:xfrm>
              <a:off x="5572132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30" name="Багетная рамка 29"/>
            <p:cNvSpPr/>
            <p:nvPr/>
          </p:nvSpPr>
          <p:spPr>
            <a:xfrm>
              <a:off x="5000628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31" name="Багетная рамка 30"/>
            <p:cNvSpPr/>
            <p:nvPr/>
          </p:nvSpPr>
          <p:spPr>
            <a:xfrm>
              <a:off x="6429388" y="4357694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32" name="Багетная рамка 31"/>
            <p:cNvSpPr/>
            <p:nvPr/>
          </p:nvSpPr>
          <p:spPr>
            <a:xfrm>
              <a:off x="5857884" y="4357694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33" name="Багетная рамка 32"/>
            <p:cNvSpPr/>
            <p:nvPr/>
          </p:nvSpPr>
          <p:spPr>
            <a:xfrm>
              <a:off x="5286380" y="4357694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34" name="Багетная рамка 33"/>
            <p:cNvSpPr/>
            <p:nvPr/>
          </p:nvSpPr>
          <p:spPr>
            <a:xfrm>
              <a:off x="4714876" y="4357694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35" name="Багетная рамка 34"/>
            <p:cNvSpPr/>
            <p:nvPr/>
          </p:nvSpPr>
          <p:spPr>
            <a:xfrm>
              <a:off x="4143372" y="4357694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36" name="Багетная рамка 35"/>
            <p:cNvSpPr/>
            <p:nvPr/>
          </p:nvSpPr>
          <p:spPr>
            <a:xfrm>
              <a:off x="3571868" y="4357694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904920" y="5006971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68604" y="5013940"/>
            <a:ext cx="38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052928" y="5013176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622738" y="5000636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198604" y="4978499"/>
            <a:ext cx="396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753734" y="5000636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326166" y="5013176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Ё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847134" y="5013176"/>
            <a:ext cx="489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477215" y="5013175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014423" y="5000635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93715" y="5572140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173234" y="5578792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726147" y="5571823"/>
            <a:ext cx="4138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290003" y="5578791"/>
            <a:ext cx="47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878706" y="5572140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443840" y="5584279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010906" y="5578047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619891" y="5559623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173762" y="5559622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752091" y="5568971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330946" y="5559622"/>
            <a:ext cx="410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95139" y="6118689"/>
            <a:ext cx="449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907674" y="6146811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444964" y="6135687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997449" y="6165304"/>
            <a:ext cx="410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567530" y="6135687"/>
            <a:ext cx="522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135285" y="6135687"/>
            <a:ext cx="522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748796" y="6131378"/>
            <a:ext cx="420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Ъ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301182" y="6129784"/>
            <a:ext cx="4876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914912" y="6129783"/>
            <a:ext cx="38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482890" y="6124482"/>
            <a:ext cx="393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960722" y="6154180"/>
            <a:ext cx="5309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6606618" y="6141417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7" name="Группа 116"/>
          <p:cNvGrpSpPr/>
          <p:nvPr/>
        </p:nvGrpSpPr>
        <p:grpSpPr>
          <a:xfrm>
            <a:off x="478134" y="389304"/>
            <a:ext cx="5837201" cy="4491895"/>
            <a:chOff x="478134" y="389304"/>
            <a:chExt cx="5837201" cy="4491895"/>
          </a:xfrm>
        </p:grpSpPr>
        <p:sp>
          <p:nvSpPr>
            <p:cNvPr id="39" name="Табличка 38"/>
            <p:cNvSpPr/>
            <p:nvPr/>
          </p:nvSpPr>
          <p:spPr>
            <a:xfrm>
              <a:off x="2166853" y="206374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Табличка 81"/>
            <p:cNvSpPr/>
            <p:nvPr/>
          </p:nvSpPr>
          <p:spPr>
            <a:xfrm>
              <a:off x="1744841" y="206374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Табличка 86"/>
            <p:cNvSpPr/>
            <p:nvPr/>
          </p:nvSpPr>
          <p:spPr>
            <a:xfrm>
              <a:off x="1315366" y="206374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Табличка 87"/>
            <p:cNvSpPr/>
            <p:nvPr/>
          </p:nvSpPr>
          <p:spPr>
            <a:xfrm>
              <a:off x="892030" y="206577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Табличка 88"/>
            <p:cNvSpPr/>
            <p:nvPr/>
          </p:nvSpPr>
          <p:spPr>
            <a:xfrm>
              <a:off x="478134" y="206577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Табличка 89"/>
            <p:cNvSpPr/>
            <p:nvPr/>
          </p:nvSpPr>
          <p:spPr>
            <a:xfrm>
              <a:off x="5138850" y="206374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Табличка 90"/>
            <p:cNvSpPr/>
            <p:nvPr/>
          </p:nvSpPr>
          <p:spPr>
            <a:xfrm>
              <a:off x="3864027" y="205689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Табличка 91"/>
            <p:cNvSpPr/>
            <p:nvPr/>
          </p:nvSpPr>
          <p:spPr>
            <a:xfrm>
              <a:off x="3452235" y="206374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Табличка 92"/>
            <p:cNvSpPr/>
            <p:nvPr/>
          </p:nvSpPr>
          <p:spPr>
            <a:xfrm>
              <a:off x="3007226" y="207133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Табличка 93"/>
            <p:cNvSpPr/>
            <p:nvPr/>
          </p:nvSpPr>
          <p:spPr>
            <a:xfrm>
              <a:off x="2577751" y="207133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Табличка 94"/>
            <p:cNvSpPr/>
            <p:nvPr/>
          </p:nvSpPr>
          <p:spPr>
            <a:xfrm>
              <a:off x="4719011" y="207133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Табличка 95"/>
            <p:cNvSpPr/>
            <p:nvPr/>
          </p:nvSpPr>
          <p:spPr>
            <a:xfrm>
              <a:off x="4286995" y="2056803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Табличка 96"/>
            <p:cNvSpPr/>
            <p:nvPr/>
          </p:nvSpPr>
          <p:spPr>
            <a:xfrm>
              <a:off x="888751" y="165402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8" name="Табличка 97"/>
            <p:cNvSpPr/>
            <p:nvPr/>
          </p:nvSpPr>
          <p:spPr>
            <a:xfrm>
              <a:off x="5558251" y="206374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Табличка 99"/>
            <p:cNvSpPr/>
            <p:nvPr/>
          </p:nvSpPr>
          <p:spPr>
            <a:xfrm>
              <a:off x="872476" y="372989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Табличка 100"/>
            <p:cNvSpPr/>
            <p:nvPr/>
          </p:nvSpPr>
          <p:spPr>
            <a:xfrm>
              <a:off x="872476" y="3306910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Табличка 101"/>
            <p:cNvSpPr/>
            <p:nvPr/>
          </p:nvSpPr>
          <p:spPr>
            <a:xfrm>
              <a:off x="872476" y="288908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Табличка 102"/>
            <p:cNvSpPr/>
            <p:nvPr/>
          </p:nvSpPr>
          <p:spPr>
            <a:xfrm>
              <a:off x="888751" y="2480467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" name="Табличка 103"/>
            <p:cNvSpPr/>
            <p:nvPr/>
          </p:nvSpPr>
          <p:spPr>
            <a:xfrm>
              <a:off x="2576295" y="2480467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Табличка 104"/>
            <p:cNvSpPr/>
            <p:nvPr/>
          </p:nvSpPr>
          <p:spPr>
            <a:xfrm>
              <a:off x="1744841" y="41888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Табличка 105"/>
            <p:cNvSpPr/>
            <p:nvPr/>
          </p:nvSpPr>
          <p:spPr>
            <a:xfrm>
              <a:off x="1754112" y="821821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Табличка 106"/>
            <p:cNvSpPr/>
            <p:nvPr/>
          </p:nvSpPr>
          <p:spPr>
            <a:xfrm>
              <a:off x="1754112" y="1239682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Табличка 107"/>
            <p:cNvSpPr/>
            <p:nvPr/>
          </p:nvSpPr>
          <p:spPr>
            <a:xfrm>
              <a:off x="1754112" y="165188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9" name="Табличка 108"/>
            <p:cNvSpPr/>
            <p:nvPr/>
          </p:nvSpPr>
          <p:spPr>
            <a:xfrm>
              <a:off x="3007226" y="4144760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Табличка 109"/>
            <p:cNvSpPr/>
            <p:nvPr/>
          </p:nvSpPr>
          <p:spPr>
            <a:xfrm>
              <a:off x="2581533" y="413139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Табличка 110"/>
            <p:cNvSpPr/>
            <p:nvPr/>
          </p:nvSpPr>
          <p:spPr>
            <a:xfrm>
              <a:off x="2571303" y="3706330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Табличка 111"/>
            <p:cNvSpPr/>
            <p:nvPr/>
          </p:nvSpPr>
          <p:spPr>
            <a:xfrm>
              <a:off x="2571303" y="3297709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Табличка 112"/>
            <p:cNvSpPr/>
            <p:nvPr/>
          </p:nvSpPr>
          <p:spPr>
            <a:xfrm>
              <a:off x="2576295" y="288908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Табличка 113"/>
            <p:cNvSpPr/>
            <p:nvPr/>
          </p:nvSpPr>
          <p:spPr>
            <a:xfrm>
              <a:off x="1725618" y="4521199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5" name="Табличка 114"/>
            <p:cNvSpPr/>
            <p:nvPr/>
          </p:nvSpPr>
          <p:spPr>
            <a:xfrm>
              <a:off x="1725618" y="4113570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6" name="Табличка 115"/>
            <p:cNvSpPr/>
            <p:nvPr/>
          </p:nvSpPr>
          <p:spPr>
            <a:xfrm>
              <a:off x="2160652" y="411209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Табличка 117"/>
            <p:cNvSpPr/>
            <p:nvPr/>
          </p:nvSpPr>
          <p:spPr>
            <a:xfrm>
              <a:off x="1725618" y="3285329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Табличка 118"/>
            <p:cNvSpPr/>
            <p:nvPr/>
          </p:nvSpPr>
          <p:spPr>
            <a:xfrm>
              <a:off x="1725618" y="3697081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Табличка 119"/>
            <p:cNvSpPr/>
            <p:nvPr/>
          </p:nvSpPr>
          <p:spPr>
            <a:xfrm>
              <a:off x="3449778" y="411725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Табличка 120"/>
            <p:cNvSpPr/>
            <p:nvPr/>
          </p:nvSpPr>
          <p:spPr>
            <a:xfrm>
              <a:off x="3454279" y="821821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2" name="Табличка 121"/>
            <p:cNvSpPr/>
            <p:nvPr/>
          </p:nvSpPr>
          <p:spPr>
            <a:xfrm>
              <a:off x="3449778" y="1239682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Табличка 122"/>
            <p:cNvSpPr/>
            <p:nvPr/>
          </p:nvSpPr>
          <p:spPr>
            <a:xfrm>
              <a:off x="3449778" y="1658873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Табличка 123"/>
            <p:cNvSpPr/>
            <p:nvPr/>
          </p:nvSpPr>
          <p:spPr>
            <a:xfrm>
              <a:off x="4278276" y="38930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Табличка 124"/>
            <p:cNvSpPr/>
            <p:nvPr/>
          </p:nvSpPr>
          <p:spPr>
            <a:xfrm>
              <a:off x="3864027" y="38972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Табличка 125"/>
            <p:cNvSpPr/>
            <p:nvPr/>
          </p:nvSpPr>
          <p:spPr>
            <a:xfrm>
              <a:off x="2595337" y="41888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Табличка 126"/>
            <p:cNvSpPr/>
            <p:nvPr/>
          </p:nvSpPr>
          <p:spPr>
            <a:xfrm>
              <a:off x="3023567" y="411529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8" name="Табличка 127"/>
            <p:cNvSpPr/>
            <p:nvPr/>
          </p:nvSpPr>
          <p:spPr>
            <a:xfrm>
              <a:off x="5117886" y="390875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Табличка 128"/>
            <p:cNvSpPr/>
            <p:nvPr/>
          </p:nvSpPr>
          <p:spPr>
            <a:xfrm>
              <a:off x="4695007" y="38930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Табличка 129"/>
            <p:cNvSpPr/>
            <p:nvPr/>
          </p:nvSpPr>
          <p:spPr>
            <a:xfrm>
              <a:off x="5558251" y="247028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Табличка 130"/>
            <p:cNvSpPr/>
            <p:nvPr/>
          </p:nvSpPr>
          <p:spPr>
            <a:xfrm>
              <a:off x="5541335" y="818831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Табличка 131"/>
            <p:cNvSpPr/>
            <p:nvPr/>
          </p:nvSpPr>
          <p:spPr>
            <a:xfrm>
              <a:off x="5541335" y="1237783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3" name="Табличка 132"/>
            <p:cNvSpPr/>
            <p:nvPr/>
          </p:nvSpPr>
          <p:spPr>
            <a:xfrm>
              <a:off x="5552237" y="165188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4" name="Табличка 133"/>
            <p:cNvSpPr/>
            <p:nvPr/>
          </p:nvSpPr>
          <p:spPr>
            <a:xfrm>
              <a:off x="5955335" y="1244760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Табличка 134"/>
            <p:cNvSpPr/>
            <p:nvPr/>
          </p:nvSpPr>
          <p:spPr>
            <a:xfrm>
              <a:off x="4713335" y="1244760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Табличка 135"/>
            <p:cNvSpPr/>
            <p:nvPr/>
          </p:nvSpPr>
          <p:spPr>
            <a:xfrm>
              <a:off x="5127335" y="1237783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37" name="Скругленный прямоугольник 136"/>
          <p:cNvSpPr/>
          <p:nvPr/>
        </p:nvSpPr>
        <p:spPr>
          <a:xfrm>
            <a:off x="903517" y="1223183"/>
            <a:ext cx="360000" cy="3600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28778" y="200597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54363" y="2005303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285290" y="1989706"/>
            <a:ext cx="396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706137" y="1999602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157807" y="2018802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546647" y="200597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976083" y="1999602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422665" y="1999602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827080" y="1989705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234451" y="1994719"/>
            <a:ext cx="4138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690610" y="2018802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071752" y="1997437"/>
            <a:ext cx="522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543227" y="200902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850327" y="1596682"/>
            <a:ext cx="38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40021" y="2409215"/>
            <a:ext cx="4138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850327" y="2824055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842626" y="3252132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825237" y="3664719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0" name="Скругленный прямоугольник 139"/>
          <p:cNvSpPr/>
          <p:nvPr/>
        </p:nvSpPr>
        <p:spPr>
          <a:xfrm>
            <a:off x="6414439" y="374993"/>
            <a:ext cx="2642216" cy="374441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Участок с сильно увлажнённой земной поверхностью, поросший влаголюбивыми растениями</a:t>
            </a:r>
            <a:endParaRPr lang="ru-RU" sz="23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1" name="Picture 2" descr="http://www.svstime.ru/image/data/product/47000/83066b.jp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64027" y="5782303"/>
            <a:ext cx="1080000" cy="10756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550622196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9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209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0" fill="hold">
                      <p:stCondLst>
                        <p:cond delay="0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245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6" fill="hold">
                      <p:stCondLst>
                        <p:cond delay="0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5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26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4" fill="hold">
                      <p:stCondLst>
                        <p:cond delay="0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71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2" fill="hold">
                      <p:stCondLst>
                        <p:cond delay="0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279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0" fill="hold">
                      <p:stCondLst>
                        <p:cond delay="0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1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3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294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5" fill="hold">
                      <p:stCondLst>
                        <p:cond delay="0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9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</p:childTnLst>
        </p:cTn>
      </p:par>
    </p:tnLst>
    <p:bldLst>
      <p:bldP spid="2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6" grpId="0"/>
      <p:bldP spid="67" grpId="0"/>
      <p:bldP spid="69" grpId="0"/>
      <p:bldP spid="70" grpId="0"/>
      <p:bldP spid="71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3" grpId="0"/>
      <p:bldP spid="84" grpId="0"/>
      <p:bldP spid="85" grpId="0"/>
      <p:bldP spid="86" grpId="0"/>
      <p:bldP spid="52" grpId="0"/>
      <p:bldP spid="53" grpId="0"/>
      <p:bldP spid="54" grpId="0"/>
      <p:bldP spid="99" grpId="0"/>
      <p:bldP spid="1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Группа 36"/>
          <p:cNvGrpSpPr/>
          <p:nvPr/>
        </p:nvGrpSpPr>
        <p:grpSpPr>
          <a:xfrm>
            <a:off x="285720" y="5000636"/>
            <a:ext cx="6754544" cy="1611008"/>
            <a:chOff x="714348" y="4357694"/>
            <a:chExt cx="6754544" cy="1611008"/>
          </a:xfrm>
        </p:grpSpPr>
        <p:sp>
          <p:nvSpPr>
            <p:cNvPr id="4" name="Багетная рамка 3"/>
            <p:cNvSpPr/>
            <p:nvPr/>
          </p:nvSpPr>
          <p:spPr>
            <a:xfrm>
              <a:off x="4429124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5" name="Багетная рамка 4"/>
            <p:cNvSpPr/>
            <p:nvPr/>
          </p:nvSpPr>
          <p:spPr>
            <a:xfrm>
              <a:off x="7000892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6" name="Багетная рамка 5"/>
            <p:cNvSpPr/>
            <p:nvPr/>
          </p:nvSpPr>
          <p:spPr>
            <a:xfrm>
              <a:off x="6429388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7" name="Багетная рамка 6"/>
            <p:cNvSpPr/>
            <p:nvPr/>
          </p:nvSpPr>
          <p:spPr>
            <a:xfrm>
              <a:off x="5857884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8" name="Багетная рамка 7"/>
            <p:cNvSpPr/>
            <p:nvPr/>
          </p:nvSpPr>
          <p:spPr>
            <a:xfrm>
              <a:off x="5286380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9" name="Багетная рамка 8"/>
            <p:cNvSpPr/>
            <p:nvPr/>
          </p:nvSpPr>
          <p:spPr>
            <a:xfrm>
              <a:off x="4714876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0" name="Багетная рамка 9"/>
            <p:cNvSpPr/>
            <p:nvPr/>
          </p:nvSpPr>
          <p:spPr>
            <a:xfrm>
              <a:off x="4143372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1" name="Багетная рамка 10"/>
            <p:cNvSpPr/>
            <p:nvPr/>
          </p:nvSpPr>
          <p:spPr>
            <a:xfrm>
              <a:off x="3571868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2" name="Багетная рамка 11"/>
            <p:cNvSpPr/>
            <p:nvPr/>
          </p:nvSpPr>
          <p:spPr>
            <a:xfrm>
              <a:off x="3000364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3" name="Багетная рамка 12"/>
            <p:cNvSpPr/>
            <p:nvPr/>
          </p:nvSpPr>
          <p:spPr>
            <a:xfrm>
              <a:off x="2428860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4" name="Багетная рамка 13"/>
            <p:cNvSpPr/>
            <p:nvPr/>
          </p:nvSpPr>
          <p:spPr>
            <a:xfrm>
              <a:off x="1857356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5" name="Багетная рамка 14"/>
            <p:cNvSpPr/>
            <p:nvPr/>
          </p:nvSpPr>
          <p:spPr>
            <a:xfrm>
              <a:off x="1285852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6" name="Багетная рамка 15"/>
            <p:cNvSpPr/>
            <p:nvPr/>
          </p:nvSpPr>
          <p:spPr>
            <a:xfrm>
              <a:off x="714348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7" name="Багетная рамка 16"/>
            <p:cNvSpPr/>
            <p:nvPr/>
          </p:nvSpPr>
          <p:spPr>
            <a:xfrm>
              <a:off x="3857620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8" name="Багетная рамка 17"/>
            <p:cNvSpPr/>
            <p:nvPr/>
          </p:nvSpPr>
          <p:spPr>
            <a:xfrm>
              <a:off x="3286116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9" name="Багетная рамка 18"/>
            <p:cNvSpPr/>
            <p:nvPr/>
          </p:nvSpPr>
          <p:spPr>
            <a:xfrm>
              <a:off x="2714612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0" name="Багетная рамка 19"/>
            <p:cNvSpPr/>
            <p:nvPr/>
          </p:nvSpPr>
          <p:spPr>
            <a:xfrm>
              <a:off x="2143108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1" name="Багетная рамка 20"/>
            <p:cNvSpPr/>
            <p:nvPr/>
          </p:nvSpPr>
          <p:spPr>
            <a:xfrm>
              <a:off x="1571604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2" name="Багетная рамка 21"/>
            <p:cNvSpPr/>
            <p:nvPr/>
          </p:nvSpPr>
          <p:spPr>
            <a:xfrm>
              <a:off x="1000100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3" name="Багетная рамка 22"/>
            <p:cNvSpPr/>
            <p:nvPr/>
          </p:nvSpPr>
          <p:spPr>
            <a:xfrm>
              <a:off x="3000364" y="4357694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4" name="Багетная рамка 23"/>
            <p:cNvSpPr/>
            <p:nvPr/>
          </p:nvSpPr>
          <p:spPr>
            <a:xfrm>
              <a:off x="2428860" y="4357694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5" name="Багетная рамка 24"/>
            <p:cNvSpPr/>
            <p:nvPr/>
          </p:nvSpPr>
          <p:spPr>
            <a:xfrm>
              <a:off x="1857356" y="4357694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6" name="Багетная рамка 25"/>
            <p:cNvSpPr/>
            <p:nvPr/>
          </p:nvSpPr>
          <p:spPr>
            <a:xfrm>
              <a:off x="1285852" y="4357694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7" name="Багетная рамка 26"/>
            <p:cNvSpPr/>
            <p:nvPr/>
          </p:nvSpPr>
          <p:spPr>
            <a:xfrm>
              <a:off x="6715140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8" name="Багетная рамка 27"/>
            <p:cNvSpPr/>
            <p:nvPr/>
          </p:nvSpPr>
          <p:spPr>
            <a:xfrm>
              <a:off x="6143636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9" name="Багетная рамка 28"/>
            <p:cNvSpPr/>
            <p:nvPr/>
          </p:nvSpPr>
          <p:spPr>
            <a:xfrm>
              <a:off x="5572132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30" name="Багетная рамка 29"/>
            <p:cNvSpPr/>
            <p:nvPr/>
          </p:nvSpPr>
          <p:spPr>
            <a:xfrm>
              <a:off x="5000628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31" name="Багетная рамка 30"/>
            <p:cNvSpPr/>
            <p:nvPr/>
          </p:nvSpPr>
          <p:spPr>
            <a:xfrm>
              <a:off x="6429388" y="4357694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32" name="Багетная рамка 31"/>
            <p:cNvSpPr/>
            <p:nvPr/>
          </p:nvSpPr>
          <p:spPr>
            <a:xfrm>
              <a:off x="5857884" y="4357694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33" name="Багетная рамка 32"/>
            <p:cNvSpPr/>
            <p:nvPr/>
          </p:nvSpPr>
          <p:spPr>
            <a:xfrm>
              <a:off x="5286380" y="4357694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34" name="Багетная рамка 33"/>
            <p:cNvSpPr/>
            <p:nvPr/>
          </p:nvSpPr>
          <p:spPr>
            <a:xfrm>
              <a:off x="4714876" y="4357694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35" name="Багетная рамка 34"/>
            <p:cNvSpPr/>
            <p:nvPr/>
          </p:nvSpPr>
          <p:spPr>
            <a:xfrm>
              <a:off x="4143372" y="4357694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36" name="Багетная рамка 35"/>
            <p:cNvSpPr/>
            <p:nvPr/>
          </p:nvSpPr>
          <p:spPr>
            <a:xfrm>
              <a:off x="3571868" y="4357694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904920" y="5006971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68604" y="5013940"/>
            <a:ext cx="38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052928" y="5013176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622738" y="5000636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198604" y="4978499"/>
            <a:ext cx="396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753734" y="5000636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326166" y="5013176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Ё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847134" y="5013176"/>
            <a:ext cx="489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477215" y="5013175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014423" y="5000635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93715" y="5572140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173234" y="5578792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726147" y="5571823"/>
            <a:ext cx="4138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290003" y="5578791"/>
            <a:ext cx="47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878706" y="5572140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443840" y="5584279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010906" y="5578047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619891" y="5559623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173762" y="5559622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752091" y="5568971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330946" y="5559622"/>
            <a:ext cx="410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95139" y="6118689"/>
            <a:ext cx="449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907674" y="6146811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444964" y="6135687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997449" y="6165304"/>
            <a:ext cx="410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567530" y="6135687"/>
            <a:ext cx="522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135285" y="6135687"/>
            <a:ext cx="522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748796" y="6131378"/>
            <a:ext cx="420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Ъ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301182" y="6129784"/>
            <a:ext cx="4876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914912" y="6129783"/>
            <a:ext cx="38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482890" y="6124482"/>
            <a:ext cx="393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960722" y="6154180"/>
            <a:ext cx="5309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6606618" y="6141417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7" name="Группа 116"/>
          <p:cNvGrpSpPr/>
          <p:nvPr/>
        </p:nvGrpSpPr>
        <p:grpSpPr>
          <a:xfrm>
            <a:off x="478134" y="389304"/>
            <a:ext cx="5837201" cy="4491895"/>
            <a:chOff x="478134" y="389304"/>
            <a:chExt cx="5837201" cy="4491895"/>
          </a:xfrm>
        </p:grpSpPr>
        <p:sp>
          <p:nvSpPr>
            <p:cNvPr id="39" name="Табличка 38"/>
            <p:cNvSpPr/>
            <p:nvPr/>
          </p:nvSpPr>
          <p:spPr>
            <a:xfrm>
              <a:off x="2166853" y="206374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Табличка 81"/>
            <p:cNvSpPr/>
            <p:nvPr/>
          </p:nvSpPr>
          <p:spPr>
            <a:xfrm>
              <a:off x="1744841" y="206374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Табличка 86"/>
            <p:cNvSpPr/>
            <p:nvPr/>
          </p:nvSpPr>
          <p:spPr>
            <a:xfrm>
              <a:off x="1315366" y="206374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Табличка 87"/>
            <p:cNvSpPr/>
            <p:nvPr/>
          </p:nvSpPr>
          <p:spPr>
            <a:xfrm>
              <a:off x="892030" y="206577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Табличка 88"/>
            <p:cNvSpPr/>
            <p:nvPr/>
          </p:nvSpPr>
          <p:spPr>
            <a:xfrm>
              <a:off x="478134" y="206577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Табличка 89"/>
            <p:cNvSpPr/>
            <p:nvPr/>
          </p:nvSpPr>
          <p:spPr>
            <a:xfrm>
              <a:off x="5138850" y="206374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Табличка 90"/>
            <p:cNvSpPr/>
            <p:nvPr/>
          </p:nvSpPr>
          <p:spPr>
            <a:xfrm>
              <a:off x="3864027" y="205689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Табличка 91"/>
            <p:cNvSpPr/>
            <p:nvPr/>
          </p:nvSpPr>
          <p:spPr>
            <a:xfrm>
              <a:off x="3452235" y="206374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Табличка 92"/>
            <p:cNvSpPr/>
            <p:nvPr/>
          </p:nvSpPr>
          <p:spPr>
            <a:xfrm>
              <a:off x="3007226" y="207133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Табличка 93"/>
            <p:cNvSpPr/>
            <p:nvPr/>
          </p:nvSpPr>
          <p:spPr>
            <a:xfrm>
              <a:off x="2577751" y="207133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Табличка 94"/>
            <p:cNvSpPr/>
            <p:nvPr/>
          </p:nvSpPr>
          <p:spPr>
            <a:xfrm>
              <a:off x="4719011" y="207133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Табличка 95"/>
            <p:cNvSpPr/>
            <p:nvPr/>
          </p:nvSpPr>
          <p:spPr>
            <a:xfrm>
              <a:off x="4286995" y="2056803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Табличка 96"/>
            <p:cNvSpPr/>
            <p:nvPr/>
          </p:nvSpPr>
          <p:spPr>
            <a:xfrm>
              <a:off x="888751" y="165402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8" name="Табличка 97"/>
            <p:cNvSpPr/>
            <p:nvPr/>
          </p:nvSpPr>
          <p:spPr>
            <a:xfrm>
              <a:off x="5558251" y="206374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Табличка 99"/>
            <p:cNvSpPr/>
            <p:nvPr/>
          </p:nvSpPr>
          <p:spPr>
            <a:xfrm>
              <a:off x="872476" y="372989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Табличка 100"/>
            <p:cNvSpPr/>
            <p:nvPr/>
          </p:nvSpPr>
          <p:spPr>
            <a:xfrm>
              <a:off x="872476" y="3306910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Табличка 101"/>
            <p:cNvSpPr/>
            <p:nvPr/>
          </p:nvSpPr>
          <p:spPr>
            <a:xfrm>
              <a:off x="872476" y="288908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Табличка 102"/>
            <p:cNvSpPr/>
            <p:nvPr/>
          </p:nvSpPr>
          <p:spPr>
            <a:xfrm>
              <a:off x="888751" y="2480467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" name="Табличка 103"/>
            <p:cNvSpPr/>
            <p:nvPr/>
          </p:nvSpPr>
          <p:spPr>
            <a:xfrm>
              <a:off x="2576295" y="2480467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Табличка 104"/>
            <p:cNvSpPr/>
            <p:nvPr/>
          </p:nvSpPr>
          <p:spPr>
            <a:xfrm>
              <a:off x="1744841" y="41888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Табличка 105"/>
            <p:cNvSpPr/>
            <p:nvPr/>
          </p:nvSpPr>
          <p:spPr>
            <a:xfrm>
              <a:off x="1754112" y="821821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Табличка 106"/>
            <p:cNvSpPr/>
            <p:nvPr/>
          </p:nvSpPr>
          <p:spPr>
            <a:xfrm>
              <a:off x="1754112" y="1239682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Табличка 107"/>
            <p:cNvSpPr/>
            <p:nvPr/>
          </p:nvSpPr>
          <p:spPr>
            <a:xfrm>
              <a:off x="1754112" y="165188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9" name="Табличка 108"/>
            <p:cNvSpPr/>
            <p:nvPr/>
          </p:nvSpPr>
          <p:spPr>
            <a:xfrm>
              <a:off x="3007226" y="4144760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Табличка 109"/>
            <p:cNvSpPr/>
            <p:nvPr/>
          </p:nvSpPr>
          <p:spPr>
            <a:xfrm>
              <a:off x="2581533" y="413139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Табличка 110"/>
            <p:cNvSpPr/>
            <p:nvPr/>
          </p:nvSpPr>
          <p:spPr>
            <a:xfrm>
              <a:off x="2571303" y="3706330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Табличка 111"/>
            <p:cNvSpPr/>
            <p:nvPr/>
          </p:nvSpPr>
          <p:spPr>
            <a:xfrm>
              <a:off x="2571303" y="3297709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Табличка 112"/>
            <p:cNvSpPr/>
            <p:nvPr/>
          </p:nvSpPr>
          <p:spPr>
            <a:xfrm>
              <a:off x="2576295" y="288908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Табличка 113"/>
            <p:cNvSpPr/>
            <p:nvPr/>
          </p:nvSpPr>
          <p:spPr>
            <a:xfrm>
              <a:off x="1725618" y="4521199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5" name="Табличка 114"/>
            <p:cNvSpPr/>
            <p:nvPr/>
          </p:nvSpPr>
          <p:spPr>
            <a:xfrm>
              <a:off x="1725618" y="4113570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6" name="Табличка 115"/>
            <p:cNvSpPr/>
            <p:nvPr/>
          </p:nvSpPr>
          <p:spPr>
            <a:xfrm>
              <a:off x="2160652" y="411209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Табличка 117"/>
            <p:cNvSpPr/>
            <p:nvPr/>
          </p:nvSpPr>
          <p:spPr>
            <a:xfrm>
              <a:off x="1725618" y="3285329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Табличка 118"/>
            <p:cNvSpPr/>
            <p:nvPr/>
          </p:nvSpPr>
          <p:spPr>
            <a:xfrm>
              <a:off x="1725618" y="3697081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Табличка 119"/>
            <p:cNvSpPr/>
            <p:nvPr/>
          </p:nvSpPr>
          <p:spPr>
            <a:xfrm>
              <a:off x="3449778" y="411725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Табличка 120"/>
            <p:cNvSpPr/>
            <p:nvPr/>
          </p:nvSpPr>
          <p:spPr>
            <a:xfrm>
              <a:off x="3454279" y="821821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2" name="Табличка 121"/>
            <p:cNvSpPr/>
            <p:nvPr/>
          </p:nvSpPr>
          <p:spPr>
            <a:xfrm>
              <a:off x="3449778" y="1239682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Табличка 122"/>
            <p:cNvSpPr/>
            <p:nvPr/>
          </p:nvSpPr>
          <p:spPr>
            <a:xfrm>
              <a:off x="3449778" y="1658873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Табличка 123"/>
            <p:cNvSpPr/>
            <p:nvPr/>
          </p:nvSpPr>
          <p:spPr>
            <a:xfrm>
              <a:off x="4278276" y="38930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Табличка 124"/>
            <p:cNvSpPr/>
            <p:nvPr/>
          </p:nvSpPr>
          <p:spPr>
            <a:xfrm>
              <a:off x="3864027" y="38972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Табличка 125"/>
            <p:cNvSpPr/>
            <p:nvPr/>
          </p:nvSpPr>
          <p:spPr>
            <a:xfrm>
              <a:off x="2595337" y="41888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Табличка 126"/>
            <p:cNvSpPr/>
            <p:nvPr/>
          </p:nvSpPr>
          <p:spPr>
            <a:xfrm>
              <a:off x="3023567" y="411529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8" name="Табличка 127"/>
            <p:cNvSpPr/>
            <p:nvPr/>
          </p:nvSpPr>
          <p:spPr>
            <a:xfrm>
              <a:off x="5117886" y="390875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Табличка 128"/>
            <p:cNvSpPr/>
            <p:nvPr/>
          </p:nvSpPr>
          <p:spPr>
            <a:xfrm>
              <a:off x="4695007" y="38930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Табличка 129"/>
            <p:cNvSpPr/>
            <p:nvPr/>
          </p:nvSpPr>
          <p:spPr>
            <a:xfrm>
              <a:off x="5558251" y="247028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Табличка 130"/>
            <p:cNvSpPr/>
            <p:nvPr/>
          </p:nvSpPr>
          <p:spPr>
            <a:xfrm>
              <a:off x="5541335" y="818831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Табличка 131"/>
            <p:cNvSpPr/>
            <p:nvPr/>
          </p:nvSpPr>
          <p:spPr>
            <a:xfrm>
              <a:off x="5541335" y="1237783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3" name="Табличка 132"/>
            <p:cNvSpPr/>
            <p:nvPr/>
          </p:nvSpPr>
          <p:spPr>
            <a:xfrm>
              <a:off x="5552237" y="165188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4" name="Табличка 133"/>
            <p:cNvSpPr/>
            <p:nvPr/>
          </p:nvSpPr>
          <p:spPr>
            <a:xfrm>
              <a:off x="5955335" y="1244760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Табличка 134"/>
            <p:cNvSpPr/>
            <p:nvPr/>
          </p:nvSpPr>
          <p:spPr>
            <a:xfrm>
              <a:off x="4713335" y="1244760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Табличка 135"/>
            <p:cNvSpPr/>
            <p:nvPr/>
          </p:nvSpPr>
          <p:spPr>
            <a:xfrm>
              <a:off x="5127335" y="1237783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38" name="TextBox 137"/>
          <p:cNvSpPr txBox="1"/>
          <p:nvPr/>
        </p:nvSpPr>
        <p:spPr>
          <a:xfrm>
            <a:off x="426342" y="2026528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868722" y="2031231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1300231" y="1988840"/>
            <a:ext cx="396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1696063" y="2019435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2137975" y="2018802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2577751" y="2015003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2962069" y="201500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3416584" y="2023177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3835618" y="2019434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4242008" y="2012244"/>
            <a:ext cx="4138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4672968" y="2031231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5045885" y="2031231"/>
            <a:ext cx="522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5520083" y="2030801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1" name="Скругленный прямоугольник 150"/>
          <p:cNvSpPr/>
          <p:nvPr/>
        </p:nvSpPr>
        <p:spPr>
          <a:xfrm>
            <a:off x="1753095" y="43561"/>
            <a:ext cx="360000" cy="3600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868722" y="2031231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867984" y="1604760"/>
            <a:ext cx="38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832524" y="2437666"/>
            <a:ext cx="4138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847505" y="2832654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847505" y="3249088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822906" y="3679063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696063" y="370813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732333" y="786435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724657" y="1181821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748088" y="1599183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8" name="Скругленный прямоугольник 157"/>
          <p:cNvSpPr/>
          <p:nvPr/>
        </p:nvSpPr>
        <p:spPr>
          <a:xfrm>
            <a:off x="6414439" y="374993"/>
            <a:ext cx="2642216" cy="374441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Впадина (углубление) на поверхности земли, заполненное водой</a:t>
            </a:r>
            <a:endParaRPr lang="ru-RU" sz="23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9" name="Picture 2" descr="http://www.svstime.ru/image/data/product/47000/83066b.jp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64027" y="5782303"/>
            <a:ext cx="1080000" cy="10756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383634157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9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209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0" fill="hold">
                      <p:stCondLst>
                        <p:cond delay="0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245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6" fill="hold">
                      <p:stCondLst>
                        <p:cond delay="0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5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263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4" fill="hold">
                      <p:stCondLst>
                        <p:cond delay="0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271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2" fill="hold">
                      <p:stCondLst>
                        <p:cond delay="0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79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0" fill="hold">
                      <p:stCondLst>
                        <p:cond delay="0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87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8" fill="hold">
                      <p:stCondLst>
                        <p:cond delay="0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5" grpId="0"/>
      <p:bldP spid="56" grpId="0"/>
      <p:bldP spid="57" grpId="0"/>
      <p:bldP spid="59" grpId="0"/>
      <p:bldP spid="60" grpId="0"/>
      <p:bldP spid="62" grpId="0"/>
      <p:bldP spid="63" grpId="0"/>
      <p:bldP spid="64" grpId="0"/>
      <p:bldP spid="65" grpId="0"/>
      <p:bldP spid="66" grpId="0"/>
      <p:bldP spid="67" grpId="0"/>
      <p:bldP spid="69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3" grpId="0"/>
      <p:bldP spid="84" grpId="0"/>
      <p:bldP spid="85" grpId="0"/>
      <p:bldP spid="86" grpId="0"/>
      <p:bldP spid="38" grpId="0"/>
      <p:bldP spid="40" grpId="0"/>
      <p:bldP spid="41" grpId="0"/>
      <p:bldP spid="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Группа 36"/>
          <p:cNvGrpSpPr/>
          <p:nvPr/>
        </p:nvGrpSpPr>
        <p:grpSpPr>
          <a:xfrm>
            <a:off x="285720" y="5000636"/>
            <a:ext cx="6754544" cy="1611008"/>
            <a:chOff x="714348" y="4357694"/>
            <a:chExt cx="6754544" cy="1611008"/>
          </a:xfrm>
        </p:grpSpPr>
        <p:sp>
          <p:nvSpPr>
            <p:cNvPr id="4" name="Багетная рамка 3"/>
            <p:cNvSpPr/>
            <p:nvPr/>
          </p:nvSpPr>
          <p:spPr>
            <a:xfrm>
              <a:off x="4429124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5" name="Багетная рамка 4"/>
            <p:cNvSpPr/>
            <p:nvPr/>
          </p:nvSpPr>
          <p:spPr>
            <a:xfrm>
              <a:off x="7000892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6" name="Багетная рамка 5"/>
            <p:cNvSpPr/>
            <p:nvPr/>
          </p:nvSpPr>
          <p:spPr>
            <a:xfrm>
              <a:off x="6429388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7" name="Багетная рамка 6"/>
            <p:cNvSpPr/>
            <p:nvPr/>
          </p:nvSpPr>
          <p:spPr>
            <a:xfrm>
              <a:off x="5857884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8" name="Багетная рамка 7"/>
            <p:cNvSpPr/>
            <p:nvPr/>
          </p:nvSpPr>
          <p:spPr>
            <a:xfrm>
              <a:off x="5286380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9" name="Багетная рамка 8"/>
            <p:cNvSpPr/>
            <p:nvPr/>
          </p:nvSpPr>
          <p:spPr>
            <a:xfrm>
              <a:off x="4714876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0" name="Багетная рамка 9"/>
            <p:cNvSpPr/>
            <p:nvPr/>
          </p:nvSpPr>
          <p:spPr>
            <a:xfrm>
              <a:off x="4143372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1" name="Багетная рамка 10"/>
            <p:cNvSpPr/>
            <p:nvPr/>
          </p:nvSpPr>
          <p:spPr>
            <a:xfrm>
              <a:off x="3571868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2" name="Багетная рамка 11"/>
            <p:cNvSpPr/>
            <p:nvPr/>
          </p:nvSpPr>
          <p:spPr>
            <a:xfrm>
              <a:off x="3000364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3" name="Багетная рамка 12"/>
            <p:cNvSpPr/>
            <p:nvPr/>
          </p:nvSpPr>
          <p:spPr>
            <a:xfrm>
              <a:off x="2428860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4" name="Багетная рамка 13"/>
            <p:cNvSpPr/>
            <p:nvPr/>
          </p:nvSpPr>
          <p:spPr>
            <a:xfrm>
              <a:off x="1857356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5" name="Багетная рамка 14"/>
            <p:cNvSpPr/>
            <p:nvPr/>
          </p:nvSpPr>
          <p:spPr>
            <a:xfrm>
              <a:off x="1285852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6" name="Багетная рамка 15"/>
            <p:cNvSpPr/>
            <p:nvPr/>
          </p:nvSpPr>
          <p:spPr>
            <a:xfrm>
              <a:off x="714348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7" name="Багетная рамка 16"/>
            <p:cNvSpPr/>
            <p:nvPr/>
          </p:nvSpPr>
          <p:spPr>
            <a:xfrm>
              <a:off x="3857620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8" name="Багетная рамка 17"/>
            <p:cNvSpPr/>
            <p:nvPr/>
          </p:nvSpPr>
          <p:spPr>
            <a:xfrm>
              <a:off x="3286116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9" name="Багетная рамка 18"/>
            <p:cNvSpPr/>
            <p:nvPr/>
          </p:nvSpPr>
          <p:spPr>
            <a:xfrm>
              <a:off x="2714612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0" name="Багетная рамка 19"/>
            <p:cNvSpPr/>
            <p:nvPr/>
          </p:nvSpPr>
          <p:spPr>
            <a:xfrm>
              <a:off x="2143108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1" name="Багетная рамка 20"/>
            <p:cNvSpPr/>
            <p:nvPr/>
          </p:nvSpPr>
          <p:spPr>
            <a:xfrm>
              <a:off x="1571604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2" name="Багетная рамка 21"/>
            <p:cNvSpPr/>
            <p:nvPr/>
          </p:nvSpPr>
          <p:spPr>
            <a:xfrm>
              <a:off x="1000100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3" name="Багетная рамка 22"/>
            <p:cNvSpPr/>
            <p:nvPr/>
          </p:nvSpPr>
          <p:spPr>
            <a:xfrm>
              <a:off x="3000364" y="4357694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4" name="Багетная рамка 23"/>
            <p:cNvSpPr/>
            <p:nvPr/>
          </p:nvSpPr>
          <p:spPr>
            <a:xfrm>
              <a:off x="2428860" y="4357694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5" name="Багетная рамка 24"/>
            <p:cNvSpPr/>
            <p:nvPr/>
          </p:nvSpPr>
          <p:spPr>
            <a:xfrm>
              <a:off x="1857356" y="4357694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6" name="Багетная рамка 25"/>
            <p:cNvSpPr/>
            <p:nvPr/>
          </p:nvSpPr>
          <p:spPr>
            <a:xfrm>
              <a:off x="1285852" y="4357694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7" name="Багетная рамка 26"/>
            <p:cNvSpPr/>
            <p:nvPr/>
          </p:nvSpPr>
          <p:spPr>
            <a:xfrm>
              <a:off x="6715140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8" name="Багетная рамка 27"/>
            <p:cNvSpPr/>
            <p:nvPr/>
          </p:nvSpPr>
          <p:spPr>
            <a:xfrm>
              <a:off x="6143636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9" name="Багетная рамка 28"/>
            <p:cNvSpPr/>
            <p:nvPr/>
          </p:nvSpPr>
          <p:spPr>
            <a:xfrm>
              <a:off x="5572132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30" name="Багетная рамка 29"/>
            <p:cNvSpPr/>
            <p:nvPr/>
          </p:nvSpPr>
          <p:spPr>
            <a:xfrm>
              <a:off x="5000628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31" name="Багетная рамка 30"/>
            <p:cNvSpPr/>
            <p:nvPr/>
          </p:nvSpPr>
          <p:spPr>
            <a:xfrm>
              <a:off x="6429388" y="4357694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32" name="Багетная рамка 31"/>
            <p:cNvSpPr/>
            <p:nvPr/>
          </p:nvSpPr>
          <p:spPr>
            <a:xfrm>
              <a:off x="5857884" y="4357694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33" name="Багетная рамка 32"/>
            <p:cNvSpPr/>
            <p:nvPr/>
          </p:nvSpPr>
          <p:spPr>
            <a:xfrm>
              <a:off x="5286380" y="4357694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34" name="Багетная рамка 33"/>
            <p:cNvSpPr/>
            <p:nvPr/>
          </p:nvSpPr>
          <p:spPr>
            <a:xfrm>
              <a:off x="4714876" y="4357694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35" name="Багетная рамка 34"/>
            <p:cNvSpPr/>
            <p:nvPr/>
          </p:nvSpPr>
          <p:spPr>
            <a:xfrm>
              <a:off x="4143372" y="4357694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36" name="Багетная рамка 35"/>
            <p:cNvSpPr/>
            <p:nvPr/>
          </p:nvSpPr>
          <p:spPr>
            <a:xfrm>
              <a:off x="3571868" y="4357694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904920" y="5006971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68604" y="5013940"/>
            <a:ext cx="38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052928" y="5013176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622738" y="5000636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198604" y="4978499"/>
            <a:ext cx="396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753734" y="5000636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326166" y="5013176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Ё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847134" y="5013176"/>
            <a:ext cx="489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477215" y="5013175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014423" y="5000635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93715" y="5572140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173234" y="5578792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726147" y="5571823"/>
            <a:ext cx="4138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290003" y="5578791"/>
            <a:ext cx="47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878706" y="5572140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443840" y="5584279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010906" y="5578047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619891" y="5559623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173762" y="5559622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752091" y="5568971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330946" y="5559622"/>
            <a:ext cx="410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95139" y="6118689"/>
            <a:ext cx="449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907674" y="6146811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444964" y="6135687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997449" y="6165304"/>
            <a:ext cx="410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567530" y="6135687"/>
            <a:ext cx="522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135285" y="6135687"/>
            <a:ext cx="522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748796" y="6131378"/>
            <a:ext cx="420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Ъ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301182" y="6129784"/>
            <a:ext cx="4876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914912" y="6129783"/>
            <a:ext cx="38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482890" y="6124482"/>
            <a:ext cx="393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960722" y="6154180"/>
            <a:ext cx="5309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6606618" y="6141417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7" name="Группа 116"/>
          <p:cNvGrpSpPr/>
          <p:nvPr/>
        </p:nvGrpSpPr>
        <p:grpSpPr>
          <a:xfrm>
            <a:off x="478134" y="389304"/>
            <a:ext cx="5837201" cy="4491895"/>
            <a:chOff x="478134" y="389304"/>
            <a:chExt cx="5837201" cy="4491895"/>
          </a:xfrm>
        </p:grpSpPr>
        <p:sp>
          <p:nvSpPr>
            <p:cNvPr id="39" name="Табличка 38"/>
            <p:cNvSpPr/>
            <p:nvPr/>
          </p:nvSpPr>
          <p:spPr>
            <a:xfrm>
              <a:off x="2166853" y="206374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Табличка 81"/>
            <p:cNvSpPr/>
            <p:nvPr/>
          </p:nvSpPr>
          <p:spPr>
            <a:xfrm>
              <a:off x="1744841" y="206374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Табличка 86"/>
            <p:cNvSpPr/>
            <p:nvPr/>
          </p:nvSpPr>
          <p:spPr>
            <a:xfrm>
              <a:off x="1315366" y="206374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Табличка 87"/>
            <p:cNvSpPr/>
            <p:nvPr/>
          </p:nvSpPr>
          <p:spPr>
            <a:xfrm>
              <a:off x="892030" y="206577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Табличка 88"/>
            <p:cNvSpPr/>
            <p:nvPr/>
          </p:nvSpPr>
          <p:spPr>
            <a:xfrm>
              <a:off x="478134" y="206577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Табличка 89"/>
            <p:cNvSpPr/>
            <p:nvPr/>
          </p:nvSpPr>
          <p:spPr>
            <a:xfrm>
              <a:off x="5138850" y="206374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Табличка 90"/>
            <p:cNvSpPr/>
            <p:nvPr/>
          </p:nvSpPr>
          <p:spPr>
            <a:xfrm>
              <a:off x="3864027" y="205689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Табличка 91"/>
            <p:cNvSpPr/>
            <p:nvPr/>
          </p:nvSpPr>
          <p:spPr>
            <a:xfrm>
              <a:off x="3452235" y="206374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Табличка 92"/>
            <p:cNvSpPr/>
            <p:nvPr/>
          </p:nvSpPr>
          <p:spPr>
            <a:xfrm>
              <a:off x="3007226" y="207133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Табличка 93"/>
            <p:cNvSpPr/>
            <p:nvPr/>
          </p:nvSpPr>
          <p:spPr>
            <a:xfrm>
              <a:off x="2577751" y="207133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Табличка 94"/>
            <p:cNvSpPr/>
            <p:nvPr/>
          </p:nvSpPr>
          <p:spPr>
            <a:xfrm>
              <a:off x="4719011" y="207133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Табличка 95"/>
            <p:cNvSpPr/>
            <p:nvPr/>
          </p:nvSpPr>
          <p:spPr>
            <a:xfrm>
              <a:off x="4286995" y="2056803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Табличка 96"/>
            <p:cNvSpPr/>
            <p:nvPr/>
          </p:nvSpPr>
          <p:spPr>
            <a:xfrm>
              <a:off x="888751" y="165402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8" name="Табличка 97"/>
            <p:cNvSpPr/>
            <p:nvPr/>
          </p:nvSpPr>
          <p:spPr>
            <a:xfrm>
              <a:off x="5558251" y="206374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Табличка 99"/>
            <p:cNvSpPr/>
            <p:nvPr/>
          </p:nvSpPr>
          <p:spPr>
            <a:xfrm>
              <a:off x="872476" y="372989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Табличка 100"/>
            <p:cNvSpPr/>
            <p:nvPr/>
          </p:nvSpPr>
          <p:spPr>
            <a:xfrm>
              <a:off x="872476" y="3306910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Табличка 101"/>
            <p:cNvSpPr/>
            <p:nvPr/>
          </p:nvSpPr>
          <p:spPr>
            <a:xfrm>
              <a:off x="872476" y="288908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Табличка 102"/>
            <p:cNvSpPr/>
            <p:nvPr/>
          </p:nvSpPr>
          <p:spPr>
            <a:xfrm>
              <a:off x="888751" y="2480467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" name="Табличка 103"/>
            <p:cNvSpPr/>
            <p:nvPr/>
          </p:nvSpPr>
          <p:spPr>
            <a:xfrm>
              <a:off x="2576295" y="2480467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Табличка 104"/>
            <p:cNvSpPr/>
            <p:nvPr/>
          </p:nvSpPr>
          <p:spPr>
            <a:xfrm>
              <a:off x="1744841" y="41888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Табличка 105"/>
            <p:cNvSpPr/>
            <p:nvPr/>
          </p:nvSpPr>
          <p:spPr>
            <a:xfrm>
              <a:off x="1754112" y="821821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Табличка 106"/>
            <p:cNvSpPr/>
            <p:nvPr/>
          </p:nvSpPr>
          <p:spPr>
            <a:xfrm>
              <a:off x="1754112" y="1239682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Табличка 107"/>
            <p:cNvSpPr/>
            <p:nvPr/>
          </p:nvSpPr>
          <p:spPr>
            <a:xfrm>
              <a:off x="1754112" y="165188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9" name="Табличка 108"/>
            <p:cNvSpPr/>
            <p:nvPr/>
          </p:nvSpPr>
          <p:spPr>
            <a:xfrm>
              <a:off x="3007226" y="4144760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Табличка 109"/>
            <p:cNvSpPr/>
            <p:nvPr/>
          </p:nvSpPr>
          <p:spPr>
            <a:xfrm>
              <a:off x="2581533" y="413139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Табличка 110"/>
            <p:cNvSpPr/>
            <p:nvPr/>
          </p:nvSpPr>
          <p:spPr>
            <a:xfrm>
              <a:off x="2571303" y="3706330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Табличка 111"/>
            <p:cNvSpPr/>
            <p:nvPr/>
          </p:nvSpPr>
          <p:spPr>
            <a:xfrm>
              <a:off x="2571303" y="3297709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Табличка 112"/>
            <p:cNvSpPr/>
            <p:nvPr/>
          </p:nvSpPr>
          <p:spPr>
            <a:xfrm>
              <a:off x="2576295" y="288908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Табличка 113"/>
            <p:cNvSpPr/>
            <p:nvPr/>
          </p:nvSpPr>
          <p:spPr>
            <a:xfrm>
              <a:off x="1725618" y="4521199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5" name="Табличка 114"/>
            <p:cNvSpPr/>
            <p:nvPr/>
          </p:nvSpPr>
          <p:spPr>
            <a:xfrm>
              <a:off x="1725618" y="4113570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6" name="Табличка 115"/>
            <p:cNvSpPr/>
            <p:nvPr/>
          </p:nvSpPr>
          <p:spPr>
            <a:xfrm>
              <a:off x="2160652" y="411209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Табличка 117"/>
            <p:cNvSpPr/>
            <p:nvPr/>
          </p:nvSpPr>
          <p:spPr>
            <a:xfrm>
              <a:off x="1725618" y="3285329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Табличка 118"/>
            <p:cNvSpPr/>
            <p:nvPr/>
          </p:nvSpPr>
          <p:spPr>
            <a:xfrm>
              <a:off x="1725618" y="3697081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Табличка 119"/>
            <p:cNvSpPr/>
            <p:nvPr/>
          </p:nvSpPr>
          <p:spPr>
            <a:xfrm>
              <a:off x="3449778" y="411725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Табличка 120"/>
            <p:cNvSpPr/>
            <p:nvPr/>
          </p:nvSpPr>
          <p:spPr>
            <a:xfrm>
              <a:off x="3454279" y="821821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2" name="Табличка 121"/>
            <p:cNvSpPr/>
            <p:nvPr/>
          </p:nvSpPr>
          <p:spPr>
            <a:xfrm>
              <a:off x="3449778" y="1239682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Табличка 122"/>
            <p:cNvSpPr/>
            <p:nvPr/>
          </p:nvSpPr>
          <p:spPr>
            <a:xfrm>
              <a:off x="3449778" y="1658873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Табличка 123"/>
            <p:cNvSpPr/>
            <p:nvPr/>
          </p:nvSpPr>
          <p:spPr>
            <a:xfrm>
              <a:off x="4278276" y="38930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Табличка 124"/>
            <p:cNvSpPr/>
            <p:nvPr/>
          </p:nvSpPr>
          <p:spPr>
            <a:xfrm>
              <a:off x="3864027" y="38972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Табличка 125"/>
            <p:cNvSpPr/>
            <p:nvPr/>
          </p:nvSpPr>
          <p:spPr>
            <a:xfrm>
              <a:off x="2595337" y="41888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Табличка 126"/>
            <p:cNvSpPr/>
            <p:nvPr/>
          </p:nvSpPr>
          <p:spPr>
            <a:xfrm>
              <a:off x="3023567" y="411529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8" name="Табличка 127"/>
            <p:cNvSpPr/>
            <p:nvPr/>
          </p:nvSpPr>
          <p:spPr>
            <a:xfrm>
              <a:off x="5117886" y="390875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Табличка 128"/>
            <p:cNvSpPr/>
            <p:nvPr/>
          </p:nvSpPr>
          <p:spPr>
            <a:xfrm>
              <a:off x="4695007" y="38930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Табличка 129"/>
            <p:cNvSpPr/>
            <p:nvPr/>
          </p:nvSpPr>
          <p:spPr>
            <a:xfrm>
              <a:off x="5558251" y="247028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Табличка 130"/>
            <p:cNvSpPr/>
            <p:nvPr/>
          </p:nvSpPr>
          <p:spPr>
            <a:xfrm>
              <a:off x="5541335" y="818831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Табличка 131"/>
            <p:cNvSpPr/>
            <p:nvPr/>
          </p:nvSpPr>
          <p:spPr>
            <a:xfrm>
              <a:off x="5541335" y="1237783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3" name="Табличка 132"/>
            <p:cNvSpPr/>
            <p:nvPr/>
          </p:nvSpPr>
          <p:spPr>
            <a:xfrm>
              <a:off x="5552237" y="165188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4" name="Табличка 133"/>
            <p:cNvSpPr/>
            <p:nvPr/>
          </p:nvSpPr>
          <p:spPr>
            <a:xfrm>
              <a:off x="5955335" y="1244760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Табличка 134"/>
            <p:cNvSpPr/>
            <p:nvPr/>
          </p:nvSpPr>
          <p:spPr>
            <a:xfrm>
              <a:off x="4713335" y="1244760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Табличка 135"/>
            <p:cNvSpPr/>
            <p:nvPr/>
          </p:nvSpPr>
          <p:spPr>
            <a:xfrm>
              <a:off x="5127335" y="1237783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38" name="TextBox 137"/>
          <p:cNvSpPr txBox="1"/>
          <p:nvPr/>
        </p:nvSpPr>
        <p:spPr>
          <a:xfrm>
            <a:off x="426342" y="2026528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868722" y="2031231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1300231" y="1988840"/>
            <a:ext cx="396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1696063" y="2019435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2137975" y="2018802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2577751" y="2015003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2962069" y="201500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3416584" y="2023177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3835618" y="2019434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4242008" y="2012244"/>
            <a:ext cx="4138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4672968" y="2031231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5045885" y="2031231"/>
            <a:ext cx="522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5520083" y="2030801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1" name="Скругленный прямоугольник 150"/>
          <p:cNvSpPr/>
          <p:nvPr/>
        </p:nvSpPr>
        <p:spPr>
          <a:xfrm>
            <a:off x="3449778" y="-27"/>
            <a:ext cx="360000" cy="3600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868722" y="2031231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867984" y="1604760"/>
            <a:ext cx="38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832524" y="2437666"/>
            <a:ext cx="4138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847505" y="2832654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847505" y="3249088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822906" y="3679063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1696063" y="370813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1732333" y="786435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1724657" y="1181821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1748088" y="1599183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399839" y="338889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424413" y="759416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411642" y="1190221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421150" y="1602079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2" name="Скругленный прямоугольник 161"/>
          <p:cNvSpPr/>
          <p:nvPr/>
        </p:nvSpPr>
        <p:spPr>
          <a:xfrm>
            <a:off x="6414439" y="374993"/>
            <a:ext cx="2642216" cy="374441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Огромное пространство воды, ограниченное материками</a:t>
            </a:r>
            <a:endParaRPr lang="ru-RU" sz="23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3" name="Picture 2" descr="http://www.svstime.ru/image/data/product/47000/83066b.jp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64027" y="5782303"/>
            <a:ext cx="1080000" cy="10756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09997733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9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209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0" fill="hold">
                      <p:stCondLst>
                        <p:cond delay="0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245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6" fill="hold">
                      <p:stCondLst>
                        <p:cond delay="0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5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263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4" fill="hold">
                      <p:stCondLst>
                        <p:cond delay="0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271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2" fill="hold">
                      <p:stCondLst>
                        <p:cond delay="0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79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0" fill="hold">
                      <p:stCondLst>
                        <p:cond delay="0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8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8" fill="hold">
                      <p:stCondLst>
                        <p:cond delay="0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3" grpId="0"/>
      <p:bldP spid="55" grpId="0"/>
      <p:bldP spid="56" grpId="0"/>
      <p:bldP spid="57" grpId="0"/>
      <p:bldP spid="59" grpId="0"/>
      <p:bldP spid="60" grpId="0"/>
      <p:bldP spid="61" grpId="0"/>
      <p:bldP spid="62" grpId="0"/>
      <p:bldP spid="63" grpId="0"/>
      <p:bldP spid="65" grpId="0"/>
      <p:bldP spid="66" grpId="0"/>
      <p:bldP spid="67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3" grpId="0"/>
      <p:bldP spid="84" grpId="0"/>
      <p:bldP spid="85" grpId="0"/>
      <p:bldP spid="86" grpId="0"/>
      <p:bldP spid="38" grpId="0"/>
      <p:bldP spid="40" grpId="0"/>
      <p:bldP spid="41" grpId="0"/>
      <p:bldP spid="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Группа 36"/>
          <p:cNvGrpSpPr/>
          <p:nvPr/>
        </p:nvGrpSpPr>
        <p:grpSpPr>
          <a:xfrm>
            <a:off x="285720" y="5000636"/>
            <a:ext cx="6754544" cy="1611008"/>
            <a:chOff x="714348" y="4357694"/>
            <a:chExt cx="6754544" cy="1611008"/>
          </a:xfrm>
        </p:grpSpPr>
        <p:sp>
          <p:nvSpPr>
            <p:cNvPr id="4" name="Багетная рамка 3"/>
            <p:cNvSpPr/>
            <p:nvPr/>
          </p:nvSpPr>
          <p:spPr>
            <a:xfrm>
              <a:off x="4429124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5" name="Багетная рамка 4"/>
            <p:cNvSpPr/>
            <p:nvPr/>
          </p:nvSpPr>
          <p:spPr>
            <a:xfrm>
              <a:off x="7000892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6" name="Багетная рамка 5"/>
            <p:cNvSpPr/>
            <p:nvPr/>
          </p:nvSpPr>
          <p:spPr>
            <a:xfrm>
              <a:off x="6429388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7" name="Багетная рамка 6"/>
            <p:cNvSpPr/>
            <p:nvPr/>
          </p:nvSpPr>
          <p:spPr>
            <a:xfrm>
              <a:off x="5857884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8" name="Багетная рамка 7"/>
            <p:cNvSpPr/>
            <p:nvPr/>
          </p:nvSpPr>
          <p:spPr>
            <a:xfrm>
              <a:off x="5286380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9" name="Багетная рамка 8"/>
            <p:cNvSpPr/>
            <p:nvPr/>
          </p:nvSpPr>
          <p:spPr>
            <a:xfrm>
              <a:off x="4714876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0" name="Багетная рамка 9"/>
            <p:cNvSpPr/>
            <p:nvPr/>
          </p:nvSpPr>
          <p:spPr>
            <a:xfrm>
              <a:off x="4143372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1" name="Багетная рамка 10"/>
            <p:cNvSpPr/>
            <p:nvPr/>
          </p:nvSpPr>
          <p:spPr>
            <a:xfrm>
              <a:off x="3571868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2" name="Багетная рамка 11"/>
            <p:cNvSpPr/>
            <p:nvPr/>
          </p:nvSpPr>
          <p:spPr>
            <a:xfrm>
              <a:off x="3000364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3" name="Багетная рамка 12"/>
            <p:cNvSpPr/>
            <p:nvPr/>
          </p:nvSpPr>
          <p:spPr>
            <a:xfrm>
              <a:off x="2428860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4" name="Багетная рамка 13"/>
            <p:cNvSpPr/>
            <p:nvPr/>
          </p:nvSpPr>
          <p:spPr>
            <a:xfrm>
              <a:off x="1857356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5" name="Багетная рамка 14"/>
            <p:cNvSpPr/>
            <p:nvPr/>
          </p:nvSpPr>
          <p:spPr>
            <a:xfrm>
              <a:off x="1285852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6" name="Багетная рамка 15"/>
            <p:cNvSpPr/>
            <p:nvPr/>
          </p:nvSpPr>
          <p:spPr>
            <a:xfrm>
              <a:off x="714348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7" name="Багетная рамка 16"/>
            <p:cNvSpPr/>
            <p:nvPr/>
          </p:nvSpPr>
          <p:spPr>
            <a:xfrm>
              <a:off x="3857620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8" name="Багетная рамка 17"/>
            <p:cNvSpPr/>
            <p:nvPr/>
          </p:nvSpPr>
          <p:spPr>
            <a:xfrm>
              <a:off x="3286116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9" name="Багетная рамка 18"/>
            <p:cNvSpPr/>
            <p:nvPr/>
          </p:nvSpPr>
          <p:spPr>
            <a:xfrm>
              <a:off x="2714612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0" name="Багетная рамка 19"/>
            <p:cNvSpPr/>
            <p:nvPr/>
          </p:nvSpPr>
          <p:spPr>
            <a:xfrm>
              <a:off x="2143108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1" name="Багетная рамка 20"/>
            <p:cNvSpPr/>
            <p:nvPr/>
          </p:nvSpPr>
          <p:spPr>
            <a:xfrm>
              <a:off x="1571604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2" name="Багетная рамка 21"/>
            <p:cNvSpPr/>
            <p:nvPr/>
          </p:nvSpPr>
          <p:spPr>
            <a:xfrm>
              <a:off x="1000100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3" name="Багетная рамка 22"/>
            <p:cNvSpPr/>
            <p:nvPr/>
          </p:nvSpPr>
          <p:spPr>
            <a:xfrm>
              <a:off x="3000364" y="4357694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4" name="Багетная рамка 23"/>
            <p:cNvSpPr/>
            <p:nvPr/>
          </p:nvSpPr>
          <p:spPr>
            <a:xfrm>
              <a:off x="2428860" y="4357694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5" name="Багетная рамка 24"/>
            <p:cNvSpPr/>
            <p:nvPr/>
          </p:nvSpPr>
          <p:spPr>
            <a:xfrm>
              <a:off x="1857356" y="4357694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6" name="Багетная рамка 25"/>
            <p:cNvSpPr/>
            <p:nvPr/>
          </p:nvSpPr>
          <p:spPr>
            <a:xfrm>
              <a:off x="1285852" y="4357694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7" name="Багетная рамка 26"/>
            <p:cNvSpPr/>
            <p:nvPr/>
          </p:nvSpPr>
          <p:spPr>
            <a:xfrm>
              <a:off x="6715140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8" name="Багетная рамка 27"/>
            <p:cNvSpPr/>
            <p:nvPr/>
          </p:nvSpPr>
          <p:spPr>
            <a:xfrm>
              <a:off x="6143636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9" name="Багетная рамка 28"/>
            <p:cNvSpPr/>
            <p:nvPr/>
          </p:nvSpPr>
          <p:spPr>
            <a:xfrm>
              <a:off x="5572132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30" name="Багетная рамка 29"/>
            <p:cNvSpPr/>
            <p:nvPr/>
          </p:nvSpPr>
          <p:spPr>
            <a:xfrm>
              <a:off x="5000628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31" name="Багетная рамка 30"/>
            <p:cNvSpPr/>
            <p:nvPr/>
          </p:nvSpPr>
          <p:spPr>
            <a:xfrm>
              <a:off x="6429388" y="4357694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32" name="Багетная рамка 31"/>
            <p:cNvSpPr/>
            <p:nvPr/>
          </p:nvSpPr>
          <p:spPr>
            <a:xfrm>
              <a:off x="5857884" y="4357694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33" name="Багетная рамка 32"/>
            <p:cNvSpPr/>
            <p:nvPr/>
          </p:nvSpPr>
          <p:spPr>
            <a:xfrm>
              <a:off x="5286380" y="4357694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34" name="Багетная рамка 33"/>
            <p:cNvSpPr/>
            <p:nvPr/>
          </p:nvSpPr>
          <p:spPr>
            <a:xfrm>
              <a:off x="4714876" y="4357694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35" name="Багетная рамка 34"/>
            <p:cNvSpPr/>
            <p:nvPr/>
          </p:nvSpPr>
          <p:spPr>
            <a:xfrm>
              <a:off x="4143372" y="4357694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36" name="Багетная рамка 35"/>
            <p:cNvSpPr/>
            <p:nvPr/>
          </p:nvSpPr>
          <p:spPr>
            <a:xfrm>
              <a:off x="3571868" y="4357694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904920" y="5006971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68604" y="5013940"/>
            <a:ext cx="38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052928" y="5013176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622738" y="5000636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198604" y="4978499"/>
            <a:ext cx="396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753734" y="5000636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326166" y="5013176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Ё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847134" y="5013176"/>
            <a:ext cx="489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477215" y="5013175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014423" y="5000635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93715" y="5572140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173234" y="5578792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726147" y="5571823"/>
            <a:ext cx="4138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290003" y="5578791"/>
            <a:ext cx="47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878706" y="5572140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443840" y="5584279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010906" y="5578047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619891" y="5559623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173762" y="5559622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752091" y="5568971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330946" y="5559622"/>
            <a:ext cx="410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95139" y="6118689"/>
            <a:ext cx="449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907674" y="6146811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444964" y="6135687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997449" y="6165304"/>
            <a:ext cx="410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567530" y="6135687"/>
            <a:ext cx="522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135285" y="6135687"/>
            <a:ext cx="522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748796" y="6131378"/>
            <a:ext cx="420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Ъ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301182" y="6129784"/>
            <a:ext cx="4876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914912" y="6129783"/>
            <a:ext cx="38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482890" y="6124482"/>
            <a:ext cx="393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960722" y="6154180"/>
            <a:ext cx="5309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6606618" y="6141417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7" name="Группа 116"/>
          <p:cNvGrpSpPr/>
          <p:nvPr/>
        </p:nvGrpSpPr>
        <p:grpSpPr>
          <a:xfrm>
            <a:off x="478134" y="389304"/>
            <a:ext cx="5837201" cy="4491895"/>
            <a:chOff x="478134" y="389304"/>
            <a:chExt cx="5837201" cy="4491895"/>
          </a:xfrm>
        </p:grpSpPr>
        <p:sp>
          <p:nvSpPr>
            <p:cNvPr id="39" name="Табличка 38"/>
            <p:cNvSpPr/>
            <p:nvPr/>
          </p:nvSpPr>
          <p:spPr>
            <a:xfrm>
              <a:off x="2166853" y="206374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Табличка 81"/>
            <p:cNvSpPr/>
            <p:nvPr/>
          </p:nvSpPr>
          <p:spPr>
            <a:xfrm>
              <a:off x="1744841" y="206374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Табличка 86"/>
            <p:cNvSpPr/>
            <p:nvPr/>
          </p:nvSpPr>
          <p:spPr>
            <a:xfrm>
              <a:off x="1315366" y="206374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Табличка 87"/>
            <p:cNvSpPr/>
            <p:nvPr/>
          </p:nvSpPr>
          <p:spPr>
            <a:xfrm>
              <a:off x="892030" y="206577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Табличка 88"/>
            <p:cNvSpPr/>
            <p:nvPr/>
          </p:nvSpPr>
          <p:spPr>
            <a:xfrm>
              <a:off x="478134" y="206577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Табличка 89"/>
            <p:cNvSpPr/>
            <p:nvPr/>
          </p:nvSpPr>
          <p:spPr>
            <a:xfrm>
              <a:off x="5138850" y="206374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Табличка 90"/>
            <p:cNvSpPr/>
            <p:nvPr/>
          </p:nvSpPr>
          <p:spPr>
            <a:xfrm>
              <a:off x="3864027" y="205689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Табличка 91"/>
            <p:cNvSpPr/>
            <p:nvPr/>
          </p:nvSpPr>
          <p:spPr>
            <a:xfrm>
              <a:off x="3452235" y="206374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Табличка 92"/>
            <p:cNvSpPr/>
            <p:nvPr/>
          </p:nvSpPr>
          <p:spPr>
            <a:xfrm>
              <a:off x="3007226" y="207133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Табличка 93"/>
            <p:cNvSpPr/>
            <p:nvPr/>
          </p:nvSpPr>
          <p:spPr>
            <a:xfrm>
              <a:off x="2577751" y="207133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Табличка 94"/>
            <p:cNvSpPr/>
            <p:nvPr/>
          </p:nvSpPr>
          <p:spPr>
            <a:xfrm>
              <a:off x="4719011" y="207133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Табличка 95"/>
            <p:cNvSpPr/>
            <p:nvPr/>
          </p:nvSpPr>
          <p:spPr>
            <a:xfrm>
              <a:off x="4286995" y="2056803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Табличка 96"/>
            <p:cNvSpPr/>
            <p:nvPr/>
          </p:nvSpPr>
          <p:spPr>
            <a:xfrm>
              <a:off x="888751" y="165402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8" name="Табличка 97"/>
            <p:cNvSpPr/>
            <p:nvPr/>
          </p:nvSpPr>
          <p:spPr>
            <a:xfrm>
              <a:off x="5558251" y="206374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Табличка 99"/>
            <p:cNvSpPr/>
            <p:nvPr/>
          </p:nvSpPr>
          <p:spPr>
            <a:xfrm>
              <a:off x="872476" y="372989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Табличка 100"/>
            <p:cNvSpPr/>
            <p:nvPr/>
          </p:nvSpPr>
          <p:spPr>
            <a:xfrm>
              <a:off x="872476" y="3306910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Табличка 101"/>
            <p:cNvSpPr/>
            <p:nvPr/>
          </p:nvSpPr>
          <p:spPr>
            <a:xfrm>
              <a:off x="872476" y="288908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Табличка 102"/>
            <p:cNvSpPr/>
            <p:nvPr/>
          </p:nvSpPr>
          <p:spPr>
            <a:xfrm>
              <a:off x="888751" y="2480467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" name="Табличка 103"/>
            <p:cNvSpPr/>
            <p:nvPr/>
          </p:nvSpPr>
          <p:spPr>
            <a:xfrm>
              <a:off x="2576295" y="2480467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Табличка 104"/>
            <p:cNvSpPr/>
            <p:nvPr/>
          </p:nvSpPr>
          <p:spPr>
            <a:xfrm>
              <a:off x="1744841" y="41888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Табличка 105"/>
            <p:cNvSpPr/>
            <p:nvPr/>
          </p:nvSpPr>
          <p:spPr>
            <a:xfrm>
              <a:off x="1754112" y="821821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Табличка 106"/>
            <p:cNvSpPr/>
            <p:nvPr/>
          </p:nvSpPr>
          <p:spPr>
            <a:xfrm>
              <a:off x="1754112" y="1239682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Табличка 107"/>
            <p:cNvSpPr/>
            <p:nvPr/>
          </p:nvSpPr>
          <p:spPr>
            <a:xfrm>
              <a:off x="1754112" y="165188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9" name="Табличка 108"/>
            <p:cNvSpPr/>
            <p:nvPr/>
          </p:nvSpPr>
          <p:spPr>
            <a:xfrm>
              <a:off x="3007226" y="4144760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Табличка 109"/>
            <p:cNvSpPr/>
            <p:nvPr/>
          </p:nvSpPr>
          <p:spPr>
            <a:xfrm>
              <a:off x="2581533" y="413139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Табличка 110"/>
            <p:cNvSpPr/>
            <p:nvPr/>
          </p:nvSpPr>
          <p:spPr>
            <a:xfrm>
              <a:off x="2571303" y="3706330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Табличка 111"/>
            <p:cNvSpPr/>
            <p:nvPr/>
          </p:nvSpPr>
          <p:spPr>
            <a:xfrm>
              <a:off x="2571303" y="3297709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Табличка 112"/>
            <p:cNvSpPr/>
            <p:nvPr/>
          </p:nvSpPr>
          <p:spPr>
            <a:xfrm>
              <a:off x="2576295" y="288908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Табличка 113"/>
            <p:cNvSpPr/>
            <p:nvPr/>
          </p:nvSpPr>
          <p:spPr>
            <a:xfrm>
              <a:off x="1725618" y="4521199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5" name="Табличка 114"/>
            <p:cNvSpPr/>
            <p:nvPr/>
          </p:nvSpPr>
          <p:spPr>
            <a:xfrm>
              <a:off x="1725618" y="4113570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6" name="Табличка 115"/>
            <p:cNvSpPr/>
            <p:nvPr/>
          </p:nvSpPr>
          <p:spPr>
            <a:xfrm>
              <a:off x="2160652" y="411209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Табличка 117"/>
            <p:cNvSpPr/>
            <p:nvPr/>
          </p:nvSpPr>
          <p:spPr>
            <a:xfrm>
              <a:off x="1725618" y="3285329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Табличка 118"/>
            <p:cNvSpPr/>
            <p:nvPr/>
          </p:nvSpPr>
          <p:spPr>
            <a:xfrm>
              <a:off x="1725618" y="3697081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Табличка 119"/>
            <p:cNvSpPr/>
            <p:nvPr/>
          </p:nvSpPr>
          <p:spPr>
            <a:xfrm>
              <a:off x="3449778" y="411725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Табличка 120"/>
            <p:cNvSpPr/>
            <p:nvPr/>
          </p:nvSpPr>
          <p:spPr>
            <a:xfrm>
              <a:off x="3454279" y="821821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2" name="Табличка 121"/>
            <p:cNvSpPr/>
            <p:nvPr/>
          </p:nvSpPr>
          <p:spPr>
            <a:xfrm>
              <a:off x="3449778" y="1239682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Табличка 122"/>
            <p:cNvSpPr/>
            <p:nvPr/>
          </p:nvSpPr>
          <p:spPr>
            <a:xfrm>
              <a:off x="3449778" y="1658873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Табличка 123"/>
            <p:cNvSpPr/>
            <p:nvPr/>
          </p:nvSpPr>
          <p:spPr>
            <a:xfrm>
              <a:off x="4278276" y="38930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Табличка 124"/>
            <p:cNvSpPr/>
            <p:nvPr/>
          </p:nvSpPr>
          <p:spPr>
            <a:xfrm>
              <a:off x="3864027" y="38972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Табличка 125"/>
            <p:cNvSpPr/>
            <p:nvPr/>
          </p:nvSpPr>
          <p:spPr>
            <a:xfrm>
              <a:off x="2595337" y="41888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Табличка 126"/>
            <p:cNvSpPr/>
            <p:nvPr/>
          </p:nvSpPr>
          <p:spPr>
            <a:xfrm>
              <a:off x="3023567" y="411529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8" name="Табличка 127"/>
            <p:cNvSpPr/>
            <p:nvPr/>
          </p:nvSpPr>
          <p:spPr>
            <a:xfrm>
              <a:off x="5117886" y="390875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Табличка 128"/>
            <p:cNvSpPr/>
            <p:nvPr/>
          </p:nvSpPr>
          <p:spPr>
            <a:xfrm>
              <a:off x="4695007" y="38930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Табличка 129"/>
            <p:cNvSpPr/>
            <p:nvPr/>
          </p:nvSpPr>
          <p:spPr>
            <a:xfrm>
              <a:off x="5558251" y="247028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Табличка 130"/>
            <p:cNvSpPr/>
            <p:nvPr/>
          </p:nvSpPr>
          <p:spPr>
            <a:xfrm>
              <a:off x="5541335" y="818831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Табличка 131"/>
            <p:cNvSpPr/>
            <p:nvPr/>
          </p:nvSpPr>
          <p:spPr>
            <a:xfrm>
              <a:off x="5541335" y="1237783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3" name="Табличка 132"/>
            <p:cNvSpPr/>
            <p:nvPr/>
          </p:nvSpPr>
          <p:spPr>
            <a:xfrm>
              <a:off x="5552237" y="165188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4" name="Табличка 133"/>
            <p:cNvSpPr/>
            <p:nvPr/>
          </p:nvSpPr>
          <p:spPr>
            <a:xfrm>
              <a:off x="5955335" y="1244760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Табличка 134"/>
            <p:cNvSpPr/>
            <p:nvPr/>
          </p:nvSpPr>
          <p:spPr>
            <a:xfrm>
              <a:off x="4713335" y="1244760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Табличка 135"/>
            <p:cNvSpPr/>
            <p:nvPr/>
          </p:nvSpPr>
          <p:spPr>
            <a:xfrm>
              <a:off x="5127335" y="1237783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37" name="Скругленный прямоугольник 136"/>
          <p:cNvSpPr/>
          <p:nvPr/>
        </p:nvSpPr>
        <p:spPr>
          <a:xfrm>
            <a:off x="2199764" y="415585"/>
            <a:ext cx="360000" cy="3600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426342" y="2026528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868722" y="2031231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1300231" y="1988840"/>
            <a:ext cx="396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1696063" y="2019435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2137975" y="2018802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2577751" y="2015003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2962069" y="201500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3416584" y="2023177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3835618" y="2019434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4242008" y="2012244"/>
            <a:ext cx="4138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4672968" y="2031231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5045885" y="2031231"/>
            <a:ext cx="522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5520083" y="2030801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868722" y="2031231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867984" y="1604760"/>
            <a:ext cx="38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832524" y="2437666"/>
            <a:ext cx="4138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847505" y="2832654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847505" y="3249088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822906" y="3679063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1696063" y="370813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1732333" y="786435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1724657" y="1181821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1748088" y="1599183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3399839" y="375047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3424413" y="759416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3411642" y="1190221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3421150" y="1602079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552076" y="383374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985020" y="383374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809778" y="350266"/>
            <a:ext cx="410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238389" y="338471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662933" y="350266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097485" y="332656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5" name="Скругленный прямоугольник 164"/>
          <p:cNvSpPr/>
          <p:nvPr/>
        </p:nvSpPr>
        <p:spPr>
          <a:xfrm>
            <a:off x="6414439" y="374993"/>
            <a:ext cx="2642216" cy="374441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озера из которого вытекает река</a:t>
            </a:r>
            <a:endParaRPr lang="ru-RU" sz="23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6" name="Picture 2" descr="http://www.svstime.ru/image/data/product/47000/83066b.jp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64027" y="5782303"/>
            <a:ext cx="1080000" cy="10756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24149968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9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209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0" fill="hold">
                      <p:stCondLst>
                        <p:cond delay="0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245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6" fill="hold">
                      <p:stCondLst>
                        <p:cond delay="0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253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4" fill="hold">
                      <p:stCondLst>
                        <p:cond delay="0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261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2" fill="hold">
                      <p:stCondLst>
                        <p:cond delay="0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269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0" fill="hold">
                      <p:stCondLst>
                        <p:cond delay="0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277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8" fill="hold">
                      <p:stCondLst>
                        <p:cond delay="0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285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6" fill="hold">
                      <p:stCondLst>
                        <p:cond delay="0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5" grpId="0"/>
      <p:bldP spid="56" grpId="0"/>
      <p:bldP spid="57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9" grpId="0"/>
      <p:bldP spid="70" grpId="0"/>
      <p:bldP spid="73" grpId="0"/>
      <p:bldP spid="74" grpId="0"/>
      <p:bldP spid="75" grpId="0"/>
      <p:bldP spid="76" grpId="0"/>
      <p:bldP spid="78" grpId="0"/>
      <p:bldP spid="79" grpId="0"/>
      <p:bldP spid="80" grpId="0"/>
      <p:bldP spid="81" grpId="0"/>
      <p:bldP spid="83" grpId="0"/>
      <p:bldP spid="84" grpId="0"/>
      <p:bldP spid="85" grpId="0"/>
      <p:bldP spid="86" grpId="0"/>
      <p:bldP spid="38" grpId="0"/>
      <p:bldP spid="40" grpId="0"/>
      <p:bldP spid="41" grpId="1"/>
      <p:bldP spid="42" grpId="0"/>
      <p:bldP spid="43" grpId="0"/>
      <p:bldP spid="4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Группа 36"/>
          <p:cNvGrpSpPr/>
          <p:nvPr/>
        </p:nvGrpSpPr>
        <p:grpSpPr>
          <a:xfrm>
            <a:off x="285720" y="5000636"/>
            <a:ext cx="6754544" cy="1611008"/>
            <a:chOff x="714348" y="4357694"/>
            <a:chExt cx="6754544" cy="1611008"/>
          </a:xfrm>
        </p:grpSpPr>
        <p:sp>
          <p:nvSpPr>
            <p:cNvPr id="4" name="Багетная рамка 3"/>
            <p:cNvSpPr/>
            <p:nvPr/>
          </p:nvSpPr>
          <p:spPr>
            <a:xfrm>
              <a:off x="4429124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5" name="Багетная рамка 4"/>
            <p:cNvSpPr/>
            <p:nvPr/>
          </p:nvSpPr>
          <p:spPr>
            <a:xfrm>
              <a:off x="7000892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6" name="Багетная рамка 5"/>
            <p:cNvSpPr/>
            <p:nvPr/>
          </p:nvSpPr>
          <p:spPr>
            <a:xfrm>
              <a:off x="6429388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7" name="Багетная рамка 6"/>
            <p:cNvSpPr/>
            <p:nvPr/>
          </p:nvSpPr>
          <p:spPr>
            <a:xfrm>
              <a:off x="5857884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8" name="Багетная рамка 7"/>
            <p:cNvSpPr/>
            <p:nvPr/>
          </p:nvSpPr>
          <p:spPr>
            <a:xfrm>
              <a:off x="5286380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9" name="Багетная рамка 8"/>
            <p:cNvSpPr/>
            <p:nvPr/>
          </p:nvSpPr>
          <p:spPr>
            <a:xfrm>
              <a:off x="4714876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0" name="Багетная рамка 9"/>
            <p:cNvSpPr/>
            <p:nvPr/>
          </p:nvSpPr>
          <p:spPr>
            <a:xfrm>
              <a:off x="4143372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1" name="Багетная рамка 10"/>
            <p:cNvSpPr/>
            <p:nvPr/>
          </p:nvSpPr>
          <p:spPr>
            <a:xfrm>
              <a:off x="3571868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2" name="Багетная рамка 11"/>
            <p:cNvSpPr/>
            <p:nvPr/>
          </p:nvSpPr>
          <p:spPr>
            <a:xfrm>
              <a:off x="3000364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3" name="Багетная рамка 12"/>
            <p:cNvSpPr/>
            <p:nvPr/>
          </p:nvSpPr>
          <p:spPr>
            <a:xfrm>
              <a:off x="2428860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4" name="Багетная рамка 13"/>
            <p:cNvSpPr/>
            <p:nvPr/>
          </p:nvSpPr>
          <p:spPr>
            <a:xfrm>
              <a:off x="1857356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5" name="Багетная рамка 14"/>
            <p:cNvSpPr/>
            <p:nvPr/>
          </p:nvSpPr>
          <p:spPr>
            <a:xfrm>
              <a:off x="1285852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6" name="Багетная рамка 15"/>
            <p:cNvSpPr/>
            <p:nvPr/>
          </p:nvSpPr>
          <p:spPr>
            <a:xfrm>
              <a:off x="714348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7" name="Багетная рамка 16"/>
            <p:cNvSpPr/>
            <p:nvPr/>
          </p:nvSpPr>
          <p:spPr>
            <a:xfrm>
              <a:off x="3857620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8" name="Багетная рамка 17"/>
            <p:cNvSpPr/>
            <p:nvPr/>
          </p:nvSpPr>
          <p:spPr>
            <a:xfrm>
              <a:off x="3286116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9" name="Багетная рамка 18"/>
            <p:cNvSpPr/>
            <p:nvPr/>
          </p:nvSpPr>
          <p:spPr>
            <a:xfrm>
              <a:off x="2714612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0" name="Багетная рамка 19"/>
            <p:cNvSpPr/>
            <p:nvPr/>
          </p:nvSpPr>
          <p:spPr>
            <a:xfrm>
              <a:off x="2143108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1" name="Багетная рамка 20"/>
            <p:cNvSpPr/>
            <p:nvPr/>
          </p:nvSpPr>
          <p:spPr>
            <a:xfrm>
              <a:off x="1571604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2" name="Багетная рамка 21"/>
            <p:cNvSpPr/>
            <p:nvPr/>
          </p:nvSpPr>
          <p:spPr>
            <a:xfrm>
              <a:off x="1000100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3" name="Багетная рамка 22"/>
            <p:cNvSpPr/>
            <p:nvPr/>
          </p:nvSpPr>
          <p:spPr>
            <a:xfrm>
              <a:off x="3000364" y="4357694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4" name="Багетная рамка 23"/>
            <p:cNvSpPr/>
            <p:nvPr/>
          </p:nvSpPr>
          <p:spPr>
            <a:xfrm>
              <a:off x="2428860" y="4357694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5" name="Багетная рамка 24"/>
            <p:cNvSpPr/>
            <p:nvPr/>
          </p:nvSpPr>
          <p:spPr>
            <a:xfrm>
              <a:off x="1857356" y="4357694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6" name="Багетная рамка 25"/>
            <p:cNvSpPr/>
            <p:nvPr/>
          </p:nvSpPr>
          <p:spPr>
            <a:xfrm>
              <a:off x="1285852" y="4357694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7" name="Багетная рамка 26"/>
            <p:cNvSpPr/>
            <p:nvPr/>
          </p:nvSpPr>
          <p:spPr>
            <a:xfrm>
              <a:off x="6715140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8" name="Багетная рамка 27"/>
            <p:cNvSpPr/>
            <p:nvPr/>
          </p:nvSpPr>
          <p:spPr>
            <a:xfrm>
              <a:off x="6143636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9" name="Багетная рамка 28"/>
            <p:cNvSpPr/>
            <p:nvPr/>
          </p:nvSpPr>
          <p:spPr>
            <a:xfrm>
              <a:off x="5572132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30" name="Багетная рамка 29"/>
            <p:cNvSpPr/>
            <p:nvPr/>
          </p:nvSpPr>
          <p:spPr>
            <a:xfrm>
              <a:off x="5000628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31" name="Багетная рамка 30"/>
            <p:cNvSpPr/>
            <p:nvPr/>
          </p:nvSpPr>
          <p:spPr>
            <a:xfrm>
              <a:off x="6429388" y="4357694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32" name="Багетная рамка 31"/>
            <p:cNvSpPr/>
            <p:nvPr/>
          </p:nvSpPr>
          <p:spPr>
            <a:xfrm>
              <a:off x="5857884" y="4357694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33" name="Багетная рамка 32"/>
            <p:cNvSpPr/>
            <p:nvPr/>
          </p:nvSpPr>
          <p:spPr>
            <a:xfrm>
              <a:off x="5286380" y="4357694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34" name="Багетная рамка 33"/>
            <p:cNvSpPr/>
            <p:nvPr/>
          </p:nvSpPr>
          <p:spPr>
            <a:xfrm>
              <a:off x="4714876" y="4357694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35" name="Багетная рамка 34"/>
            <p:cNvSpPr/>
            <p:nvPr/>
          </p:nvSpPr>
          <p:spPr>
            <a:xfrm>
              <a:off x="4143372" y="4357694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36" name="Багетная рамка 35"/>
            <p:cNvSpPr/>
            <p:nvPr/>
          </p:nvSpPr>
          <p:spPr>
            <a:xfrm>
              <a:off x="3571868" y="4357694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904920" y="5006971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68604" y="5013940"/>
            <a:ext cx="38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052928" y="5013176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622738" y="5000636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198604" y="4978499"/>
            <a:ext cx="396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753734" y="5000636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326166" y="5013176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Ё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847134" y="5013176"/>
            <a:ext cx="489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477215" y="5013175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014423" y="5000635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93715" y="5572140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173234" y="5578792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726147" y="5571823"/>
            <a:ext cx="4138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290003" y="5578791"/>
            <a:ext cx="47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878706" y="5572140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443840" y="5584279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010906" y="5578047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619891" y="5559623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173762" y="5559622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752091" y="5568971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330946" y="5559622"/>
            <a:ext cx="410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95139" y="6118689"/>
            <a:ext cx="449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907674" y="6146811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444964" y="6135687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997449" y="6165304"/>
            <a:ext cx="410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567530" y="6135687"/>
            <a:ext cx="522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135285" y="6135687"/>
            <a:ext cx="522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748796" y="6131378"/>
            <a:ext cx="420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Ъ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301182" y="6129784"/>
            <a:ext cx="4876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914912" y="6129783"/>
            <a:ext cx="38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482890" y="6124482"/>
            <a:ext cx="393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960722" y="6154180"/>
            <a:ext cx="5309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6606618" y="6141417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7" name="Группа 116"/>
          <p:cNvGrpSpPr/>
          <p:nvPr/>
        </p:nvGrpSpPr>
        <p:grpSpPr>
          <a:xfrm>
            <a:off x="478134" y="389304"/>
            <a:ext cx="5837201" cy="4491895"/>
            <a:chOff x="478134" y="389304"/>
            <a:chExt cx="5837201" cy="4491895"/>
          </a:xfrm>
        </p:grpSpPr>
        <p:sp>
          <p:nvSpPr>
            <p:cNvPr id="39" name="Табличка 38"/>
            <p:cNvSpPr/>
            <p:nvPr/>
          </p:nvSpPr>
          <p:spPr>
            <a:xfrm>
              <a:off x="2166853" y="206374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Табличка 81"/>
            <p:cNvSpPr/>
            <p:nvPr/>
          </p:nvSpPr>
          <p:spPr>
            <a:xfrm>
              <a:off x="1744841" y="206374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Табличка 86"/>
            <p:cNvSpPr/>
            <p:nvPr/>
          </p:nvSpPr>
          <p:spPr>
            <a:xfrm>
              <a:off x="1315366" y="206374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Табличка 87"/>
            <p:cNvSpPr/>
            <p:nvPr/>
          </p:nvSpPr>
          <p:spPr>
            <a:xfrm>
              <a:off x="892030" y="206577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Табличка 88"/>
            <p:cNvSpPr/>
            <p:nvPr/>
          </p:nvSpPr>
          <p:spPr>
            <a:xfrm>
              <a:off x="478134" y="206577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Табличка 89"/>
            <p:cNvSpPr/>
            <p:nvPr/>
          </p:nvSpPr>
          <p:spPr>
            <a:xfrm>
              <a:off x="5138850" y="206374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Табличка 90"/>
            <p:cNvSpPr/>
            <p:nvPr/>
          </p:nvSpPr>
          <p:spPr>
            <a:xfrm>
              <a:off x="3864027" y="205689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Табличка 91"/>
            <p:cNvSpPr/>
            <p:nvPr/>
          </p:nvSpPr>
          <p:spPr>
            <a:xfrm>
              <a:off x="3452235" y="206374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Табличка 92"/>
            <p:cNvSpPr/>
            <p:nvPr/>
          </p:nvSpPr>
          <p:spPr>
            <a:xfrm>
              <a:off x="3007226" y="207133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Табличка 93"/>
            <p:cNvSpPr/>
            <p:nvPr/>
          </p:nvSpPr>
          <p:spPr>
            <a:xfrm>
              <a:off x="2577751" y="207133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Табличка 94"/>
            <p:cNvSpPr/>
            <p:nvPr/>
          </p:nvSpPr>
          <p:spPr>
            <a:xfrm>
              <a:off x="4719011" y="207133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Табличка 95"/>
            <p:cNvSpPr/>
            <p:nvPr/>
          </p:nvSpPr>
          <p:spPr>
            <a:xfrm>
              <a:off x="4286995" y="2056803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Табличка 96"/>
            <p:cNvSpPr/>
            <p:nvPr/>
          </p:nvSpPr>
          <p:spPr>
            <a:xfrm>
              <a:off x="888751" y="165402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8" name="Табличка 97"/>
            <p:cNvSpPr/>
            <p:nvPr/>
          </p:nvSpPr>
          <p:spPr>
            <a:xfrm>
              <a:off x="5558251" y="206374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Табличка 99"/>
            <p:cNvSpPr/>
            <p:nvPr/>
          </p:nvSpPr>
          <p:spPr>
            <a:xfrm>
              <a:off x="872476" y="372989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Табличка 100"/>
            <p:cNvSpPr/>
            <p:nvPr/>
          </p:nvSpPr>
          <p:spPr>
            <a:xfrm>
              <a:off x="872476" y="3306910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Табличка 101"/>
            <p:cNvSpPr/>
            <p:nvPr/>
          </p:nvSpPr>
          <p:spPr>
            <a:xfrm>
              <a:off x="872476" y="288908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Табличка 102"/>
            <p:cNvSpPr/>
            <p:nvPr/>
          </p:nvSpPr>
          <p:spPr>
            <a:xfrm>
              <a:off x="888751" y="2480467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" name="Табличка 103"/>
            <p:cNvSpPr/>
            <p:nvPr/>
          </p:nvSpPr>
          <p:spPr>
            <a:xfrm>
              <a:off x="2576295" y="2480467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Табличка 104"/>
            <p:cNvSpPr/>
            <p:nvPr/>
          </p:nvSpPr>
          <p:spPr>
            <a:xfrm>
              <a:off x="1744841" y="41888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Табличка 105"/>
            <p:cNvSpPr/>
            <p:nvPr/>
          </p:nvSpPr>
          <p:spPr>
            <a:xfrm>
              <a:off x="1754112" y="821821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Табличка 106"/>
            <p:cNvSpPr/>
            <p:nvPr/>
          </p:nvSpPr>
          <p:spPr>
            <a:xfrm>
              <a:off x="1754112" y="1239682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Табличка 107"/>
            <p:cNvSpPr/>
            <p:nvPr/>
          </p:nvSpPr>
          <p:spPr>
            <a:xfrm>
              <a:off x="1754112" y="165188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9" name="Табличка 108"/>
            <p:cNvSpPr/>
            <p:nvPr/>
          </p:nvSpPr>
          <p:spPr>
            <a:xfrm>
              <a:off x="3007226" y="4144760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Табличка 109"/>
            <p:cNvSpPr/>
            <p:nvPr/>
          </p:nvSpPr>
          <p:spPr>
            <a:xfrm>
              <a:off x="2581533" y="413139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Табличка 110"/>
            <p:cNvSpPr/>
            <p:nvPr/>
          </p:nvSpPr>
          <p:spPr>
            <a:xfrm>
              <a:off x="2571303" y="3706330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Табличка 111"/>
            <p:cNvSpPr/>
            <p:nvPr/>
          </p:nvSpPr>
          <p:spPr>
            <a:xfrm>
              <a:off x="2571303" y="3297709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Табличка 112"/>
            <p:cNvSpPr/>
            <p:nvPr/>
          </p:nvSpPr>
          <p:spPr>
            <a:xfrm>
              <a:off x="2576295" y="288908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Табличка 113"/>
            <p:cNvSpPr/>
            <p:nvPr/>
          </p:nvSpPr>
          <p:spPr>
            <a:xfrm>
              <a:off x="1725618" y="4521199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5" name="Табличка 114"/>
            <p:cNvSpPr/>
            <p:nvPr/>
          </p:nvSpPr>
          <p:spPr>
            <a:xfrm>
              <a:off x="1725618" y="4113570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6" name="Табличка 115"/>
            <p:cNvSpPr/>
            <p:nvPr/>
          </p:nvSpPr>
          <p:spPr>
            <a:xfrm>
              <a:off x="2160652" y="411209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Табличка 117"/>
            <p:cNvSpPr/>
            <p:nvPr/>
          </p:nvSpPr>
          <p:spPr>
            <a:xfrm>
              <a:off x="1725618" y="3285329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Табличка 118"/>
            <p:cNvSpPr/>
            <p:nvPr/>
          </p:nvSpPr>
          <p:spPr>
            <a:xfrm>
              <a:off x="1725618" y="3697081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Табличка 119"/>
            <p:cNvSpPr/>
            <p:nvPr/>
          </p:nvSpPr>
          <p:spPr>
            <a:xfrm>
              <a:off x="3449778" y="411725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Табличка 120"/>
            <p:cNvSpPr/>
            <p:nvPr/>
          </p:nvSpPr>
          <p:spPr>
            <a:xfrm>
              <a:off x="3454279" y="821821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2" name="Табличка 121"/>
            <p:cNvSpPr/>
            <p:nvPr/>
          </p:nvSpPr>
          <p:spPr>
            <a:xfrm>
              <a:off x="3449778" y="1239682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Табличка 122"/>
            <p:cNvSpPr/>
            <p:nvPr/>
          </p:nvSpPr>
          <p:spPr>
            <a:xfrm>
              <a:off x="3449778" y="1658873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Табличка 123"/>
            <p:cNvSpPr/>
            <p:nvPr/>
          </p:nvSpPr>
          <p:spPr>
            <a:xfrm>
              <a:off x="4278276" y="38930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Табличка 124"/>
            <p:cNvSpPr/>
            <p:nvPr/>
          </p:nvSpPr>
          <p:spPr>
            <a:xfrm>
              <a:off x="3864027" y="38972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Табличка 125"/>
            <p:cNvSpPr/>
            <p:nvPr/>
          </p:nvSpPr>
          <p:spPr>
            <a:xfrm>
              <a:off x="2595337" y="41888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Табличка 126"/>
            <p:cNvSpPr/>
            <p:nvPr/>
          </p:nvSpPr>
          <p:spPr>
            <a:xfrm>
              <a:off x="3023567" y="411529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8" name="Табличка 127"/>
            <p:cNvSpPr/>
            <p:nvPr/>
          </p:nvSpPr>
          <p:spPr>
            <a:xfrm>
              <a:off x="5117886" y="390875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Табличка 128"/>
            <p:cNvSpPr/>
            <p:nvPr/>
          </p:nvSpPr>
          <p:spPr>
            <a:xfrm>
              <a:off x="4695007" y="38930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Табличка 129"/>
            <p:cNvSpPr/>
            <p:nvPr/>
          </p:nvSpPr>
          <p:spPr>
            <a:xfrm>
              <a:off x="5558251" y="247028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Табличка 130"/>
            <p:cNvSpPr/>
            <p:nvPr/>
          </p:nvSpPr>
          <p:spPr>
            <a:xfrm>
              <a:off x="5541335" y="818831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Табличка 131"/>
            <p:cNvSpPr/>
            <p:nvPr/>
          </p:nvSpPr>
          <p:spPr>
            <a:xfrm>
              <a:off x="5541335" y="1237783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3" name="Табличка 132"/>
            <p:cNvSpPr/>
            <p:nvPr/>
          </p:nvSpPr>
          <p:spPr>
            <a:xfrm>
              <a:off x="5552237" y="165188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4" name="Табличка 133"/>
            <p:cNvSpPr/>
            <p:nvPr/>
          </p:nvSpPr>
          <p:spPr>
            <a:xfrm>
              <a:off x="5955335" y="1244760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Табличка 134"/>
            <p:cNvSpPr/>
            <p:nvPr/>
          </p:nvSpPr>
          <p:spPr>
            <a:xfrm>
              <a:off x="4713335" y="1244760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Табличка 135"/>
            <p:cNvSpPr/>
            <p:nvPr/>
          </p:nvSpPr>
          <p:spPr>
            <a:xfrm>
              <a:off x="5127335" y="1237783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37" name="Скругленный прямоугольник 136"/>
          <p:cNvSpPr/>
          <p:nvPr/>
        </p:nvSpPr>
        <p:spPr>
          <a:xfrm>
            <a:off x="5537256" y="415574"/>
            <a:ext cx="360000" cy="3600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426342" y="2026528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868722" y="2031231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1300231" y="1988840"/>
            <a:ext cx="396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1696063" y="2019435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2137975" y="2018802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2577751" y="2015003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2962069" y="201500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3416584" y="2023177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3835618" y="2019434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4242008" y="2012244"/>
            <a:ext cx="4138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4672968" y="2031231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5045885" y="2031231"/>
            <a:ext cx="522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5520083" y="2030801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868722" y="2031231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867984" y="1604760"/>
            <a:ext cx="38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832524" y="2437666"/>
            <a:ext cx="4138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847505" y="2832654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847505" y="3249088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822906" y="3679063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1696063" y="370813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1732333" y="786435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1724657" y="1181821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1748088" y="1599183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3399839" y="375047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3424413" y="759416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3411642" y="1190221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3421150" y="1602079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2552076" y="383374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2985020" y="383374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3809778" y="350266"/>
            <a:ext cx="410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4238389" y="338471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4662933" y="350266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5097485" y="332656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552237" y="771777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511726" y="1211344"/>
            <a:ext cx="410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508211" y="1604760"/>
            <a:ext cx="410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518674" y="2436774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1" name="Скругленный прямоугольник 170"/>
          <p:cNvSpPr/>
          <p:nvPr/>
        </p:nvSpPr>
        <p:spPr>
          <a:xfrm>
            <a:off x="6414439" y="374993"/>
            <a:ext cx="2642216" cy="374441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Небольшой поток воды, который образовался из родника или после дождя</a:t>
            </a:r>
            <a:endParaRPr lang="ru-RU" sz="23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2" name="Picture 2" descr="http://www.svstime.ru/image/data/product/47000/83066b.jp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64027" y="5782303"/>
            <a:ext cx="1080000" cy="10756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635838701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9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209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0" fill="hold">
                      <p:stCondLst>
                        <p:cond delay="0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245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6" fill="hold">
                      <p:stCondLst>
                        <p:cond delay="0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5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263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4" fill="hold">
                      <p:stCondLst>
                        <p:cond delay="0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271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2" fill="hold">
                      <p:stCondLst>
                        <p:cond delay="0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279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0" fill="hold">
                      <p:stCondLst>
                        <p:cond delay="0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287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8" fill="hold">
                      <p:stCondLst>
                        <p:cond delay="0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4" grpId="0"/>
      <p:bldP spid="65" grpId="0"/>
      <p:bldP spid="66" grpId="0"/>
      <p:bldP spid="67" grpId="0"/>
      <p:bldP spid="68" grpId="0"/>
      <p:bldP spid="69" grpId="0"/>
      <p:bldP spid="71" grpId="0"/>
      <p:bldP spid="72" grpId="0"/>
      <p:bldP spid="74" grpId="0"/>
      <p:bldP spid="75" grpId="0"/>
      <p:bldP spid="76" grpId="0"/>
      <p:bldP spid="78" grpId="0"/>
      <p:bldP spid="79" grpId="0"/>
      <p:bldP spid="80" grpId="0"/>
      <p:bldP spid="81" grpId="0"/>
      <p:bldP spid="83" grpId="0"/>
      <p:bldP spid="84" grpId="0"/>
      <p:bldP spid="85" grpId="0"/>
      <p:bldP spid="86" grpId="0"/>
      <p:bldP spid="38" grpId="0"/>
      <p:bldP spid="40" grpId="0"/>
      <p:bldP spid="41" grpId="0"/>
      <p:bldP spid="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Группа 36"/>
          <p:cNvGrpSpPr/>
          <p:nvPr/>
        </p:nvGrpSpPr>
        <p:grpSpPr>
          <a:xfrm>
            <a:off x="285720" y="5000636"/>
            <a:ext cx="6754544" cy="1611008"/>
            <a:chOff x="714348" y="4357694"/>
            <a:chExt cx="6754544" cy="1611008"/>
          </a:xfrm>
        </p:grpSpPr>
        <p:sp>
          <p:nvSpPr>
            <p:cNvPr id="4" name="Багетная рамка 3"/>
            <p:cNvSpPr/>
            <p:nvPr/>
          </p:nvSpPr>
          <p:spPr>
            <a:xfrm>
              <a:off x="4429124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5" name="Багетная рамка 4"/>
            <p:cNvSpPr/>
            <p:nvPr/>
          </p:nvSpPr>
          <p:spPr>
            <a:xfrm>
              <a:off x="7000892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6" name="Багетная рамка 5"/>
            <p:cNvSpPr/>
            <p:nvPr/>
          </p:nvSpPr>
          <p:spPr>
            <a:xfrm>
              <a:off x="6429388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7" name="Багетная рамка 6"/>
            <p:cNvSpPr/>
            <p:nvPr/>
          </p:nvSpPr>
          <p:spPr>
            <a:xfrm>
              <a:off x="5857884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8" name="Багетная рамка 7"/>
            <p:cNvSpPr/>
            <p:nvPr/>
          </p:nvSpPr>
          <p:spPr>
            <a:xfrm>
              <a:off x="5286380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9" name="Багетная рамка 8"/>
            <p:cNvSpPr/>
            <p:nvPr/>
          </p:nvSpPr>
          <p:spPr>
            <a:xfrm>
              <a:off x="4714876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0" name="Багетная рамка 9"/>
            <p:cNvSpPr/>
            <p:nvPr/>
          </p:nvSpPr>
          <p:spPr>
            <a:xfrm>
              <a:off x="4143372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1" name="Багетная рамка 10"/>
            <p:cNvSpPr/>
            <p:nvPr/>
          </p:nvSpPr>
          <p:spPr>
            <a:xfrm>
              <a:off x="3571868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2" name="Багетная рамка 11"/>
            <p:cNvSpPr/>
            <p:nvPr/>
          </p:nvSpPr>
          <p:spPr>
            <a:xfrm>
              <a:off x="3000364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3" name="Багетная рамка 12"/>
            <p:cNvSpPr/>
            <p:nvPr/>
          </p:nvSpPr>
          <p:spPr>
            <a:xfrm>
              <a:off x="2428860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4" name="Багетная рамка 13"/>
            <p:cNvSpPr/>
            <p:nvPr/>
          </p:nvSpPr>
          <p:spPr>
            <a:xfrm>
              <a:off x="1857356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5" name="Багетная рамка 14"/>
            <p:cNvSpPr/>
            <p:nvPr/>
          </p:nvSpPr>
          <p:spPr>
            <a:xfrm>
              <a:off x="1285852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6" name="Багетная рамка 15"/>
            <p:cNvSpPr/>
            <p:nvPr/>
          </p:nvSpPr>
          <p:spPr>
            <a:xfrm>
              <a:off x="714348" y="5500702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7" name="Багетная рамка 16"/>
            <p:cNvSpPr/>
            <p:nvPr/>
          </p:nvSpPr>
          <p:spPr>
            <a:xfrm>
              <a:off x="3857620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8" name="Багетная рамка 17"/>
            <p:cNvSpPr/>
            <p:nvPr/>
          </p:nvSpPr>
          <p:spPr>
            <a:xfrm>
              <a:off x="3286116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9" name="Багетная рамка 18"/>
            <p:cNvSpPr/>
            <p:nvPr/>
          </p:nvSpPr>
          <p:spPr>
            <a:xfrm>
              <a:off x="2714612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0" name="Багетная рамка 19"/>
            <p:cNvSpPr/>
            <p:nvPr/>
          </p:nvSpPr>
          <p:spPr>
            <a:xfrm>
              <a:off x="2143108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1" name="Багетная рамка 20"/>
            <p:cNvSpPr/>
            <p:nvPr/>
          </p:nvSpPr>
          <p:spPr>
            <a:xfrm>
              <a:off x="1571604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2" name="Багетная рамка 21"/>
            <p:cNvSpPr/>
            <p:nvPr/>
          </p:nvSpPr>
          <p:spPr>
            <a:xfrm>
              <a:off x="1000100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3" name="Багетная рамка 22"/>
            <p:cNvSpPr/>
            <p:nvPr/>
          </p:nvSpPr>
          <p:spPr>
            <a:xfrm>
              <a:off x="3000364" y="4357694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4" name="Багетная рамка 23"/>
            <p:cNvSpPr/>
            <p:nvPr/>
          </p:nvSpPr>
          <p:spPr>
            <a:xfrm>
              <a:off x="2428860" y="4357694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5" name="Багетная рамка 24"/>
            <p:cNvSpPr/>
            <p:nvPr/>
          </p:nvSpPr>
          <p:spPr>
            <a:xfrm>
              <a:off x="1857356" y="4357694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6" name="Багетная рамка 25"/>
            <p:cNvSpPr/>
            <p:nvPr/>
          </p:nvSpPr>
          <p:spPr>
            <a:xfrm>
              <a:off x="1285852" y="4357694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7" name="Багетная рамка 26"/>
            <p:cNvSpPr/>
            <p:nvPr/>
          </p:nvSpPr>
          <p:spPr>
            <a:xfrm>
              <a:off x="6715140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8" name="Багетная рамка 27"/>
            <p:cNvSpPr/>
            <p:nvPr/>
          </p:nvSpPr>
          <p:spPr>
            <a:xfrm>
              <a:off x="6143636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9" name="Багетная рамка 28"/>
            <p:cNvSpPr/>
            <p:nvPr/>
          </p:nvSpPr>
          <p:spPr>
            <a:xfrm>
              <a:off x="5572132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30" name="Багетная рамка 29"/>
            <p:cNvSpPr/>
            <p:nvPr/>
          </p:nvSpPr>
          <p:spPr>
            <a:xfrm>
              <a:off x="5000628" y="4929198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31" name="Багетная рамка 30"/>
            <p:cNvSpPr/>
            <p:nvPr/>
          </p:nvSpPr>
          <p:spPr>
            <a:xfrm>
              <a:off x="6429388" y="4357694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32" name="Багетная рамка 31"/>
            <p:cNvSpPr/>
            <p:nvPr/>
          </p:nvSpPr>
          <p:spPr>
            <a:xfrm>
              <a:off x="5857884" y="4357694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33" name="Багетная рамка 32"/>
            <p:cNvSpPr/>
            <p:nvPr/>
          </p:nvSpPr>
          <p:spPr>
            <a:xfrm>
              <a:off x="5286380" y="4357694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34" name="Багетная рамка 33"/>
            <p:cNvSpPr/>
            <p:nvPr/>
          </p:nvSpPr>
          <p:spPr>
            <a:xfrm>
              <a:off x="4714876" y="4357694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35" name="Багетная рамка 34"/>
            <p:cNvSpPr/>
            <p:nvPr/>
          </p:nvSpPr>
          <p:spPr>
            <a:xfrm>
              <a:off x="4143372" y="4357694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36" name="Багетная рамка 35"/>
            <p:cNvSpPr/>
            <p:nvPr/>
          </p:nvSpPr>
          <p:spPr>
            <a:xfrm>
              <a:off x="3571868" y="4357694"/>
              <a:ext cx="468000" cy="468000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904920" y="5006971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68604" y="5013940"/>
            <a:ext cx="38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052928" y="5013176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622738" y="5000636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198604" y="4978499"/>
            <a:ext cx="396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753734" y="5000636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326166" y="5013176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Ё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847134" y="5013176"/>
            <a:ext cx="489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477215" y="5013175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014423" y="5000635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93715" y="5572140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173234" y="5578792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726147" y="5571823"/>
            <a:ext cx="4138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290003" y="5578791"/>
            <a:ext cx="47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878706" y="5572140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443840" y="5584279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010906" y="5578047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619891" y="5559623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173762" y="5559622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752091" y="5568971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330946" y="5559622"/>
            <a:ext cx="410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95139" y="6118689"/>
            <a:ext cx="449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907674" y="6146811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444964" y="6135687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997449" y="6165304"/>
            <a:ext cx="410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567530" y="6135687"/>
            <a:ext cx="522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135285" y="6135687"/>
            <a:ext cx="522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748796" y="6131378"/>
            <a:ext cx="420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Ъ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301182" y="6129784"/>
            <a:ext cx="4876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914912" y="6129783"/>
            <a:ext cx="38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482890" y="6124482"/>
            <a:ext cx="393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960722" y="6154180"/>
            <a:ext cx="5309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6606618" y="6141417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7" name="Группа 116"/>
          <p:cNvGrpSpPr/>
          <p:nvPr/>
        </p:nvGrpSpPr>
        <p:grpSpPr>
          <a:xfrm>
            <a:off x="478134" y="389304"/>
            <a:ext cx="5837201" cy="4491895"/>
            <a:chOff x="478134" y="389304"/>
            <a:chExt cx="5837201" cy="4491895"/>
          </a:xfrm>
        </p:grpSpPr>
        <p:sp>
          <p:nvSpPr>
            <p:cNvPr id="39" name="Табличка 38"/>
            <p:cNvSpPr/>
            <p:nvPr/>
          </p:nvSpPr>
          <p:spPr>
            <a:xfrm>
              <a:off x="2166853" y="206374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Табличка 81"/>
            <p:cNvSpPr/>
            <p:nvPr/>
          </p:nvSpPr>
          <p:spPr>
            <a:xfrm>
              <a:off x="1744841" y="206374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Табличка 86"/>
            <p:cNvSpPr/>
            <p:nvPr/>
          </p:nvSpPr>
          <p:spPr>
            <a:xfrm>
              <a:off x="1315366" y="206374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Табличка 87"/>
            <p:cNvSpPr/>
            <p:nvPr/>
          </p:nvSpPr>
          <p:spPr>
            <a:xfrm>
              <a:off x="892030" y="206577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Табличка 88"/>
            <p:cNvSpPr/>
            <p:nvPr/>
          </p:nvSpPr>
          <p:spPr>
            <a:xfrm>
              <a:off x="478134" y="206577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Табличка 89"/>
            <p:cNvSpPr/>
            <p:nvPr/>
          </p:nvSpPr>
          <p:spPr>
            <a:xfrm>
              <a:off x="5138850" y="206374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Табличка 90"/>
            <p:cNvSpPr/>
            <p:nvPr/>
          </p:nvSpPr>
          <p:spPr>
            <a:xfrm>
              <a:off x="3864027" y="205689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Табличка 91"/>
            <p:cNvSpPr/>
            <p:nvPr/>
          </p:nvSpPr>
          <p:spPr>
            <a:xfrm>
              <a:off x="3452235" y="206374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Табличка 92"/>
            <p:cNvSpPr/>
            <p:nvPr/>
          </p:nvSpPr>
          <p:spPr>
            <a:xfrm>
              <a:off x="3007226" y="207133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Табличка 93"/>
            <p:cNvSpPr/>
            <p:nvPr/>
          </p:nvSpPr>
          <p:spPr>
            <a:xfrm>
              <a:off x="2577751" y="207133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Табличка 94"/>
            <p:cNvSpPr/>
            <p:nvPr/>
          </p:nvSpPr>
          <p:spPr>
            <a:xfrm>
              <a:off x="4719011" y="207133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Табличка 95"/>
            <p:cNvSpPr/>
            <p:nvPr/>
          </p:nvSpPr>
          <p:spPr>
            <a:xfrm>
              <a:off x="4286995" y="2056803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Табличка 96"/>
            <p:cNvSpPr/>
            <p:nvPr/>
          </p:nvSpPr>
          <p:spPr>
            <a:xfrm>
              <a:off x="888751" y="165402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8" name="Табличка 97"/>
            <p:cNvSpPr/>
            <p:nvPr/>
          </p:nvSpPr>
          <p:spPr>
            <a:xfrm>
              <a:off x="5558251" y="206374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Табличка 99"/>
            <p:cNvSpPr/>
            <p:nvPr/>
          </p:nvSpPr>
          <p:spPr>
            <a:xfrm>
              <a:off x="872476" y="372989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Табличка 100"/>
            <p:cNvSpPr/>
            <p:nvPr/>
          </p:nvSpPr>
          <p:spPr>
            <a:xfrm>
              <a:off x="872476" y="3306910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Табличка 101"/>
            <p:cNvSpPr/>
            <p:nvPr/>
          </p:nvSpPr>
          <p:spPr>
            <a:xfrm>
              <a:off x="872476" y="288908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Табличка 102"/>
            <p:cNvSpPr/>
            <p:nvPr/>
          </p:nvSpPr>
          <p:spPr>
            <a:xfrm>
              <a:off x="888751" y="2480467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" name="Табличка 103"/>
            <p:cNvSpPr/>
            <p:nvPr/>
          </p:nvSpPr>
          <p:spPr>
            <a:xfrm>
              <a:off x="2576295" y="2480467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Табличка 104"/>
            <p:cNvSpPr/>
            <p:nvPr/>
          </p:nvSpPr>
          <p:spPr>
            <a:xfrm>
              <a:off x="1744841" y="41888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Табличка 105"/>
            <p:cNvSpPr/>
            <p:nvPr/>
          </p:nvSpPr>
          <p:spPr>
            <a:xfrm>
              <a:off x="1754112" y="821821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Табличка 106"/>
            <p:cNvSpPr/>
            <p:nvPr/>
          </p:nvSpPr>
          <p:spPr>
            <a:xfrm>
              <a:off x="1754112" y="1239682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Табличка 107"/>
            <p:cNvSpPr/>
            <p:nvPr/>
          </p:nvSpPr>
          <p:spPr>
            <a:xfrm>
              <a:off x="1754112" y="165188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9" name="Табличка 108"/>
            <p:cNvSpPr/>
            <p:nvPr/>
          </p:nvSpPr>
          <p:spPr>
            <a:xfrm>
              <a:off x="3007226" y="4144760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Табличка 109"/>
            <p:cNvSpPr/>
            <p:nvPr/>
          </p:nvSpPr>
          <p:spPr>
            <a:xfrm>
              <a:off x="2581533" y="413139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Табличка 110"/>
            <p:cNvSpPr/>
            <p:nvPr/>
          </p:nvSpPr>
          <p:spPr>
            <a:xfrm>
              <a:off x="2571303" y="3706330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Табличка 111"/>
            <p:cNvSpPr/>
            <p:nvPr/>
          </p:nvSpPr>
          <p:spPr>
            <a:xfrm>
              <a:off x="2571303" y="3297709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Табличка 112"/>
            <p:cNvSpPr/>
            <p:nvPr/>
          </p:nvSpPr>
          <p:spPr>
            <a:xfrm>
              <a:off x="2576295" y="2889088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Табличка 113"/>
            <p:cNvSpPr/>
            <p:nvPr/>
          </p:nvSpPr>
          <p:spPr>
            <a:xfrm>
              <a:off x="1725618" y="4521199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5" name="Табличка 114"/>
            <p:cNvSpPr/>
            <p:nvPr/>
          </p:nvSpPr>
          <p:spPr>
            <a:xfrm>
              <a:off x="1725618" y="4113570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6" name="Табличка 115"/>
            <p:cNvSpPr/>
            <p:nvPr/>
          </p:nvSpPr>
          <p:spPr>
            <a:xfrm>
              <a:off x="2160652" y="411209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Табличка 117"/>
            <p:cNvSpPr/>
            <p:nvPr/>
          </p:nvSpPr>
          <p:spPr>
            <a:xfrm>
              <a:off x="1725618" y="3285329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Табличка 118"/>
            <p:cNvSpPr/>
            <p:nvPr/>
          </p:nvSpPr>
          <p:spPr>
            <a:xfrm>
              <a:off x="1725618" y="3697081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Табличка 119"/>
            <p:cNvSpPr/>
            <p:nvPr/>
          </p:nvSpPr>
          <p:spPr>
            <a:xfrm>
              <a:off x="3449778" y="411725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Табличка 120"/>
            <p:cNvSpPr/>
            <p:nvPr/>
          </p:nvSpPr>
          <p:spPr>
            <a:xfrm>
              <a:off x="3454279" y="821821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2" name="Табличка 121"/>
            <p:cNvSpPr/>
            <p:nvPr/>
          </p:nvSpPr>
          <p:spPr>
            <a:xfrm>
              <a:off x="3449778" y="1239682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Табличка 122"/>
            <p:cNvSpPr/>
            <p:nvPr/>
          </p:nvSpPr>
          <p:spPr>
            <a:xfrm>
              <a:off x="3449778" y="1658873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Табличка 123"/>
            <p:cNvSpPr/>
            <p:nvPr/>
          </p:nvSpPr>
          <p:spPr>
            <a:xfrm>
              <a:off x="4278276" y="38930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Табличка 124"/>
            <p:cNvSpPr/>
            <p:nvPr/>
          </p:nvSpPr>
          <p:spPr>
            <a:xfrm>
              <a:off x="3864027" y="38972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Табличка 125"/>
            <p:cNvSpPr/>
            <p:nvPr/>
          </p:nvSpPr>
          <p:spPr>
            <a:xfrm>
              <a:off x="2595337" y="41888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Табличка 126"/>
            <p:cNvSpPr/>
            <p:nvPr/>
          </p:nvSpPr>
          <p:spPr>
            <a:xfrm>
              <a:off x="3023567" y="411529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8" name="Табличка 127"/>
            <p:cNvSpPr/>
            <p:nvPr/>
          </p:nvSpPr>
          <p:spPr>
            <a:xfrm>
              <a:off x="5117886" y="390875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Табличка 128"/>
            <p:cNvSpPr/>
            <p:nvPr/>
          </p:nvSpPr>
          <p:spPr>
            <a:xfrm>
              <a:off x="4695007" y="389304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Табличка 129"/>
            <p:cNvSpPr/>
            <p:nvPr/>
          </p:nvSpPr>
          <p:spPr>
            <a:xfrm>
              <a:off x="5558251" y="247028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Табличка 130"/>
            <p:cNvSpPr/>
            <p:nvPr/>
          </p:nvSpPr>
          <p:spPr>
            <a:xfrm>
              <a:off x="5541335" y="818831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Табличка 131"/>
            <p:cNvSpPr/>
            <p:nvPr/>
          </p:nvSpPr>
          <p:spPr>
            <a:xfrm>
              <a:off x="5541335" y="1237783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3" name="Табличка 132"/>
            <p:cNvSpPr/>
            <p:nvPr/>
          </p:nvSpPr>
          <p:spPr>
            <a:xfrm>
              <a:off x="5552237" y="1651886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4" name="Табличка 133"/>
            <p:cNvSpPr/>
            <p:nvPr/>
          </p:nvSpPr>
          <p:spPr>
            <a:xfrm>
              <a:off x="5955335" y="1244760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Табличка 134"/>
            <p:cNvSpPr/>
            <p:nvPr/>
          </p:nvSpPr>
          <p:spPr>
            <a:xfrm>
              <a:off x="4713335" y="1244760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Табличка 135"/>
            <p:cNvSpPr/>
            <p:nvPr/>
          </p:nvSpPr>
          <p:spPr>
            <a:xfrm>
              <a:off x="5127335" y="1237783"/>
              <a:ext cx="360000" cy="36000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37" name="Скругленный прямоугольник 136"/>
          <p:cNvSpPr/>
          <p:nvPr/>
        </p:nvSpPr>
        <p:spPr>
          <a:xfrm>
            <a:off x="4314291" y="1262176"/>
            <a:ext cx="360000" cy="3600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426342" y="2026528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868722" y="2031231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1300231" y="1988840"/>
            <a:ext cx="396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1696063" y="2019435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2137975" y="2018802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2577751" y="2015003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2962069" y="201500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3416584" y="2023177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3835618" y="2019434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4242008" y="2012244"/>
            <a:ext cx="4138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4672968" y="2031231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5045885" y="2031231"/>
            <a:ext cx="522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5520083" y="2030801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868722" y="2031231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867984" y="1604760"/>
            <a:ext cx="38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832524" y="2437666"/>
            <a:ext cx="4138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847505" y="2832654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847505" y="3249088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822906" y="3679063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1696063" y="370813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1732333" y="786435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1724657" y="1181821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1748088" y="1599183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3399839" y="375047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3424413" y="759416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3411642" y="1190221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3421150" y="1602079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2552076" y="383374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2985020" y="383374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3809778" y="350266"/>
            <a:ext cx="410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4238389" y="338471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4662933" y="350266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5097485" y="332656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5552237" y="771777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5511726" y="1211344"/>
            <a:ext cx="410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5508211" y="1604760"/>
            <a:ext cx="410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5518674" y="2436774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667737" y="1190221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118449" y="1200673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921702" y="1162474"/>
            <a:ext cx="396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5" name="Скругленный прямоугольник 174"/>
          <p:cNvSpPr/>
          <p:nvPr/>
        </p:nvSpPr>
        <p:spPr>
          <a:xfrm>
            <a:off x="6414439" y="374993"/>
            <a:ext cx="2642216" cy="374441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Небольшой искусственный водоём, созданный человеком</a:t>
            </a:r>
            <a:endParaRPr lang="ru-RU" sz="23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6" name="Picture 2" descr="http://www.svstime.ru/image/data/product/47000/83066b.jp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64027" y="5782303"/>
            <a:ext cx="1080000" cy="10756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012897407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9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209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0" fill="hold">
                      <p:stCondLst>
                        <p:cond delay="0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245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6" fill="hold">
                      <p:stCondLst>
                        <p:cond delay="0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5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263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4" fill="hold">
                      <p:stCondLst>
                        <p:cond delay="0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6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280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1" fill="hold">
                      <p:stCondLst>
                        <p:cond delay="0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288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9" fill="hold">
                      <p:stCondLst>
                        <p:cond delay="0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5" grpId="0"/>
      <p:bldP spid="56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3" grpId="0"/>
      <p:bldP spid="84" grpId="0"/>
      <p:bldP spid="85" grpId="0"/>
      <p:bldP spid="86" grpId="0"/>
      <p:bldP spid="38" grpId="0"/>
      <p:bldP spid="40" grpId="0"/>
      <p:bldP spid="41" grpId="0"/>
    </p:bldLst>
  </p:timing>
</p:sld>
</file>

<file path=ppt/theme/theme1.xml><?xml version="1.0" encoding="utf-8"?>
<a:theme xmlns:a="http://schemas.openxmlformats.org/drawingml/2006/main" name="мор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море</Template>
  <TotalTime>240</TotalTime>
  <Words>867</Words>
  <Application>Microsoft Office PowerPoint</Application>
  <PresentationFormat>Экран (4:3)</PresentationFormat>
  <Paragraphs>703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море</vt:lpstr>
      <vt:lpstr>Интерактивный кроссворд «Водоёмы», география 6 класс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Использованные источники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Таня</dc:creator>
  <cp:lastModifiedBy>Таня</cp:lastModifiedBy>
  <cp:revision>43</cp:revision>
  <dcterms:created xsi:type="dcterms:W3CDTF">2015-01-08T15:04:02Z</dcterms:created>
  <dcterms:modified xsi:type="dcterms:W3CDTF">2016-01-02T15:03:46Z</dcterms:modified>
</cp:coreProperties>
</file>