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mykartinka.ru/_ph/22/92989372.jpg?144757346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214290"/>
            <a:ext cx="8643998" cy="650085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NB4wbi-dhNs/VRffKc-YsaI/AAAAAAAACo4/DjwzqaGoKws/s1600/dev_zont.png" TargetMode="External"/><Relationship Id="rId2" Type="http://schemas.openxmlformats.org/officeDocument/2006/relationships/hyperlink" Target="http://mykartinka.ru/_ph/22/92989372.jpg?14475734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2shilovo.ru/images/znak36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Интерактивный кроссворд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«Явления природы»,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география 6 класс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142844" y="71414"/>
            <a:ext cx="642942" cy="571504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 bwMode="auto">
          <a:xfrm>
            <a:off x="571472" y="2928934"/>
            <a:ext cx="45720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Скворцова Татьяна Александровна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биологии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Краснобаковская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С(К)ШИ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Нижегородская область,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р.п. Красные Баки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6286512" y="3429000"/>
            <a:ext cx="2535386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14884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1142984"/>
            <a:ext cx="300039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безветрие на море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6512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68" y="185736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536" y="31102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43768" y="3110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01024" y="307181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6138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29586" y="400050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01024" y="4429132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01024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857760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5140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43768" y="48577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00958" y="4857760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78" grpId="0"/>
      <p:bldP spid="79" grpId="0"/>
      <p:bldP spid="8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88582" y="3726996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1142984"/>
            <a:ext cx="300039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Сильный ветер на море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6512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68" y="185736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536" y="31102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43768" y="3110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01024" y="307181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6138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29586" y="400050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01024" y="4429132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01024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857760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5140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43768" y="48577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00958" y="4857760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3702" y="442913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15140" y="52863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15140" y="5715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43702" y="611060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572140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1142984"/>
            <a:ext cx="300039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Капельки воды утром на траве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6512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68" y="185736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536" y="31102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43768" y="3110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01024" y="307181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6138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29586" y="400050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01024" y="4429132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01024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857760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15140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43768" y="48577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00958" y="4857760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3702" y="442913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15140" y="52863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15140" y="57150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43702" y="611060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43768" y="571501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72396" y="57150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01024" y="571501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86" grpId="0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4357686" y="1285860"/>
            <a:ext cx="3929090" cy="5313923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endshow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1142984"/>
            <a:ext cx="300039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Использованные источники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Литература </a:t>
            </a:r>
          </a:p>
          <a:p>
            <a:pPr lvl="0"/>
            <a:r>
              <a:rPr lang="ru-RU" sz="1400" dirty="0" smtClean="0"/>
              <a:t>Учебник. Т.М. Лифанова, Е.Н. Соломина, География, 6 класс. М: «Просвещение», 2008 г.</a:t>
            </a:r>
            <a:endParaRPr lang="en-US" sz="1400" dirty="0" smtClean="0"/>
          </a:p>
          <a:p>
            <a:r>
              <a:rPr lang="ru-RU" sz="1400" dirty="0" smtClean="0"/>
              <a:t>Источники иллюстраций</a:t>
            </a:r>
            <a:endParaRPr lang="en-US" sz="1400" dirty="0" smtClean="0"/>
          </a:p>
          <a:p>
            <a:r>
              <a:rPr lang="ru-RU" sz="1400" dirty="0" smtClean="0">
                <a:hlinkClick r:id="rId2"/>
              </a:rPr>
              <a:t>Фон</a:t>
            </a:r>
            <a:endParaRPr lang="ru-RU" sz="1400" dirty="0" smtClean="0"/>
          </a:p>
          <a:p>
            <a:r>
              <a:rPr lang="ru-RU" sz="1400" dirty="0" smtClean="0">
                <a:hlinkClick r:id="rId3"/>
              </a:rPr>
              <a:t>Девочка</a:t>
            </a:r>
            <a:endParaRPr lang="ru-RU" sz="1400" dirty="0" smtClean="0"/>
          </a:p>
          <a:p>
            <a:r>
              <a:rPr lang="ru-RU" sz="1400" dirty="0" smtClean="0">
                <a:hlinkClick r:id="rId4"/>
              </a:rPr>
              <a:t>Стрелка</a:t>
            </a:r>
            <a:endParaRPr lang="ru-RU" sz="1400" dirty="0"/>
          </a:p>
        </p:txBody>
      </p:sp>
      <p:sp>
        <p:nvSpPr>
          <p:cNvPr id="4" name="Управляющая кнопка: в конец 3">
            <a:hlinkClick r:id="" action="ppaction://hlinkshowjump?jump=firs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flipH="1">
            <a:off x="4786314" y="1254226"/>
            <a:ext cx="4143404" cy="5603774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596" y="1428736"/>
            <a:ext cx="4429156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Ребята! Давайте вспомним, какие бывают явления природы!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Нажмёте на стрелку – появится вопрос.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Нажмёте на моё изображение – проверите ответ.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71462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142984"/>
            <a:ext cx="2643206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Осадки, которые выпадают зимой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2698" y="297971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71462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142984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Скопление капелек  воды в утренние часы в низинах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529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88583" y="-130656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71462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142984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воздуха в природе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529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45839" y="726600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142984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Снежная буря с сильными порывами ветра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91" y="1734949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142984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 снега ветром в приземном слое воздуха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5736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1455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6512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68" y="185736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71810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142984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Ледяной дождь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6512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68" y="185736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536" y="31102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43768" y="3110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01024" y="307181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1"/>
          <p:cNvGrpSpPr/>
          <p:nvPr/>
        </p:nvGrpSpPr>
        <p:grpSpPr>
          <a:xfrm>
            <a:off x="5000628" y="604108"/>
            <a:ext cx="3396396" cy="5968164"/>
            <a:chOff x="1214414" y="500042"/>
            <a:chExt cx="3396396" cy="596816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3357554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928926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1670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00298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3042" y="178592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4304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304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00298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71670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4414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8926" y="50004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928926" y="92867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86182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86182" y="264318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6182" y="221455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86182" y="135729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8926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357554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14810" y="307181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14810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28926" y="607220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14810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14810" y="3929066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810" y="350043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500298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28926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57554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86182" y="4786322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214810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8926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5214950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28926" y="4357694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786182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57554" y="5643578"/>
              <a:ext cx="396000" cy="39600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338" name="Picture 2" descr="http://3.bp.blogspot.com/-NB4wbi-dhNs/VRffKc-YsaI/AAAAAAAACo4/DjwzqaGoKws/s1600/dev_zont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3071802" y="3000372"/>
            <a:ext cx="2714644" cy="3671438"/>
          </a:xfrm>
          <a:prstGeom prst="rect">
            <a:avLst/>
          </a:prstGeom>
          <a:noFill/>
        </p:spPr>
      </p:pic>
      <p:pic>
        <p:nvPicPr>
          <p:cNvPr id="14342" name="Picture 6" descr="http://school2shilovo.ru/images/znak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98953" y="2454731"/>
            <a:ext cx="785818" cy="618455"/>
          </a:xfrm>
          <a:prstGeom prst="rect">
            <a:avLst/>
          </a:prstGeom>
          <a:noFill/>
        </p:spPr>
      </p:pic>
      <p:sp>
        <p:nvSpPr>
          <p:cNvPr id="46" name="Управляющая кнопка: в конец 45">
            <a:hlinkClick r:id="" action="ppaction://hlinkshowjump?jump=nextslide" highlightClick="1"/>
          </p:cNvPr>
          <p:cNvSpPr/>
          <p:nvPr/>
        </p:nvSpPr>
        <p:spPr>
          <a:xfrm>
            <a:off x="8215338" y="71414"/>
            <a:ext cx="785818" cy="500066"/>
          </a:xfrm>
          <a:prstGeom prst="actionButtonE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434370" y="268158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7884" y="2681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6512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7158" y="1000108"/>
            <a:ext cx="264320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1472" y="1142984"/>
            <a:ext cx="300039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Осадки, выпадающие из облаков в виде капель 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256" y="9670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50400" y="1395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3074" y="182432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29256" y="22145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15140" y="5384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5140" y="10001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15140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15140" y="1824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22529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96" y="13956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9736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228599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1174" y="27146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72396" y="31102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6512" y="18573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68" y="1857364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536" y="31102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43768" y="31102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01024" y="307181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6138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29586" y="400050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01024" y="4429132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01024" y="48577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52" grpId="0"/>
      <p:bldP spid="74" grpId="0"/>
      <p:bldP spid="75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83</TotalTime>
  <Words>352</Words>
  <PresentationFormat>Экран (4:3)</PresentationFormat>
  <Paragraphs>250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радуга</vt:lpstr>
      <vt:lpstr>Интерактивный кроссворд «Явления природы»,  география 6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Таня</cp:lastModifiedBy>
  <cp:revision>11</cp:revision>
  <dcterms:modified xsi:type="dcterms:W3CDTF">2015-12-22T16:05:50Z</dcterms:modified>
</cp:coreProperties>
</file>