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92882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Работа над ошибками в </a:t>
            </a:r>
            <a:r>
              <a:rPr lang="ru-RU" sz="2000" dirty="0" smtClean="0"/>
              <a:t>к</a:t>
            </a:r>
            <a:r>
              <a:rPr lang="ru-RU" sz="2000" dirty="0" smtClean="0"/>
              <a:t>омплексной работе </a:t>
            </a:r>
            <a:r>
              <a:rPr lang="ru-RU" sz="3200" dirty="0" smtClean="0"/>
              <a:t>3 класс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7858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Осень в лесу.(И.Соколов –Микитов)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Documents and Settings\Sets\Рабочий стол\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4057637" cy="304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живёт рябчик?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Sets\Рабочий стол\ря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857501" cy="2028825"/>
          </a:xfrm>
          <a:prstGeom prst="rect">
            <a:avLst/>
          </a:prstGeom>
          <a:noFill/>
        </p:spPr>
      </p:pic>
      <p:pic>
        <p:nvPicPr>
          <p:cNvPr id="8195" name="Picture 3" descr="C:\Documents and Settings\Sets\Рабочий стол\р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1377950"/>
            <a:ext cx="5715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живёт журавль?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Sets\Рабочий стол\жу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Sets\Рабочий стол\т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70"/>
            <a:ext cx="8002074" cy="6001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Ожерелье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Шейное украшение из драгоценных камней, жемчуга, монет </a:t>
            </a:r>
            <a:endParaRPr lang="ru-RU" dirty="0"/>
          </a:p>
        </p:txBody>
      </p:sp>
      <p:pic>
        <p:nvPicPr>
          <p:cNvPr id="11266" name="Picture 2" descr="C:\Documents and Settings\Sets\Рабочий стол\ожер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440129" cy="320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Художественный текст – это текст, написанный человеком и показывающий его отношение к тому или иному явлению либо к окружающему миру. </a:t>
            </a:r>
          </a:p>
          <a:p>
            <a:r>
              <a:rPr lang="ru-RU" dirty="0" smtClean="0"/>
              <a:t>Художественный текст богат эпитетами, сравнениями. Именно на этих средствах строится образ того или иного понятия, о котором идет речь в произведении.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осень.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Sets\Рабочий стол\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051" y="1714488"/>
            <a:ext cx="716396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Погожие дни.</a:t>
            </a:r>
            <a:endParaRPr lang="ru-RU" dirty="0"/>
          </a:p>
        </p:txBody>
      </p:sp>
      <p:pic>
        <p:nvPicPr>
          <p:cNvPr id="2050" name="Picture 2" descr="C:\Documents and Settings\Sets\Рабочий стол\ос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588734" cy="2393981"/>
          </a:xfrm>
          <a:prstGeom prst="rect">
            <a:avLst/>
          </a:prstGeom>
          <a:noFill/>
        </p:spPr>
      </p:pic>
      <p:pic>
        <p:nvPicPr>
          <p:cNvPr id="2051" name="Picture 3" descr="C:\Documents and Settings\Sets\Рабочий стол\ос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575" y="4143380"/>
            <a:ext cx="3577752" cy="2386655"/>
          </a:xfrm>
          <a:prstGeom prst="rect">
            <a:avLst/>
          </a:prstGeom>
          <a:noFill/>
        </p:spPr>
      </p:pic>
      <p:pic>
        <p:nvPicPr>
          <p:cNvPr id="7" name="Picture 3" descr="C:\Documents and Settings\Sets\Рабочий стол\ос 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3929090" cy="2621027"/>
          </a:xfrm>
          <a:prstGeom prst="rect">
            <a:avLst/>
          </a:prstGeom>
          <a:noFill/>
        </p:spPr>
      </p:pic>
      <p:pic>
        <p:nvPicPr>
          <p:cNvPr id="9" name="Picture 2" descr="C:\Documents and Settings\Sets\Рабочий стол\о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14818"/>
            <a:ext cx="3714776" cy="229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Sets\Рабочий стол\под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9378"/>
            <a:ext cx="4282159" cy="3349619"/>
          </a:xfrm>
          <a:prstGeom prst="rect">
            <a:avLst/>
          </a:prstGeom>
          <a:noFill/>
        </p:spPr>
      </p:pic>
      <p:pic>
        <p:nvPicPr>
          <p:cNvPr id="3075" name="Picture 3" descr="C:\Documents and Settings\Sets\Рабочий стол\сырое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096277" cy="3194109"/>
          </a:xfrm>
          <a:prstGeom prst="rect">
            <a:avLst/>
          </a:prstGeom>
          <a:noFill/>
        </p:spPr>
      </p:pic>
      <p:pic>
        <p:nvPicPr>
          <p:cNvPr id="3076" name="Picture 4" descr="C:\Documents and Settings\Sets\Рабочий стол\гр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68" y="3500439"/>
            <a:ext cx="4032231" cy="2857520"/>
          </a:xfrm>
          <a:prstGeom prst="rect">
            <a:avLst/>
          </a:prstGeom>
          <a:noFill/>
        </p:spPr>
      </p:pic>
      <p:pic>
        <p:nvPicPr>
          <p:cNvPr id="3077" name="Picture 5" descr="C:\Documents and Settings\Sets\Рабочий стол\рыж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3500438"/>
            <a:ext cx="4248898" cy="284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Sets\Рабочий стол\опё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42984"/>
            <a:ext cx="3857652" cy="501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где растёт?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Sets\Рабочий стол\клю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476748" cy="3357561"/>
          </a:xfrm>
          <a:prstGeom prst="rect">
            <a:avLst/>
          </a:prstGeom>
          <a:noFill/>
        </p:spPr>
      </p:pic>
      <p:pic>
        <p:nvPicPr>
          <p:cNvPr id="5123" name="Picture 3" descr="C:\Documents and Settings\Sets\Рабочий стол\ряб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85792"/>
            <a:ext cx="3071833" cy="289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Лесной ручей.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Sets\Рабочий стол\ру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07511"/>
            <a:ext cx="4643469" cy="379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Отлёт.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Sets\Рабочий стол\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489720" cy="333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96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Работа над ошибками в комплексной работе 3 класс</vt:lpstr>
      <vt:lpstr>Слайд 2</vt:lpstr>
      <vt:lpstr>Золотая осень.</vt:lpstr>
      <vt:lpstr>Погожие дни.</vt:lpstr>
      <vt:lpstr>Слайд 5</vt:lpstr>
      <vt:lpstr>Слайд 6</vt:lpstr>
      <vt:lpstr>Что где растёт?</vt:lpstr>
      <vt:lpstr>Лесной ручей.</vt:lpstr>
      <vt:lpstr>Отлёт.</vt:lpstr>
      <vt:lpstr>Где живёт рябчик?</vt:lpstr>
      <vt:lpstr>Где живёт журавль?</vt:lpstr>
      <vt:lpstr>Слайд 12</vt:lpstr>
      <vt:lpstr>Ожерелье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Set</cp:lastModifiedBy>
  <cp:revision>9</cp:revision>
  <dcterms:modified xsi:type="dcterms:W3CDTF">2016-01-14T12:53:34Z</dcterms:modified>
</cp:coreProperties>
</file>