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5" r:id="rId5"/>
    <p:sldId id="266" r:id="rId6"/>
    <p:sldId id="267" r:id="rId7"/>
    <p:sldId id="269" r:id="rId8"/>
    <p:sldId id="270" r:id="rId9"/>
    <p:sldId id="271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1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4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613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552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05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2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6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3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0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8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0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7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9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9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1D3BF6-E1F0-40D6-8418-B075B01426CF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EC6315-3C15-43E8-8570-7E2596F49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12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4946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sz="8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ФОТОАЛЬБОМ</a:t>
            </a:r>
            <a:endParaRPr lang="ru-RU" sz="8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15891"/>
            <a:ext cx="9144000" cy="27710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«ФИЗКУЛЬТУРНО – ОЗДОРОВИТЕЛЬНАЯ РАБОТА В ДОУ»</a:t>
            </a:r>
          </a:p>
        </p:txBody>
      </p:sp>
    </p:spTree>
    <p:extLst>
      <p:ext uri="{BB962C8B-B14F-4D97-AF65-F5344CB8AC3E}">
        <p14:creationId xmlns:p14="http://schemas.microsoft.com/office/powerpoint/2010/main" val="406633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0984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</a:t>
            </a:r>
            <a:br>
              <a:rPr lang="ru-RU" sz="9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9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</a:t>
            </a:r>
            <a:br>
              <a:rPr lang="ru-RU" sz="9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9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ВНИМАНИЕ!!!</a:t>
            </a:r>
            <a:endParaRPr lang="ru-RU" sz="9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27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151214"/>
            <a:ext cx="10515600" cy="11731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СПОРТИВНЫЕ СОРЕВНОВАНИЯ С ПЕРВОКЛАССНИКАМИ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5" y="1884661"/>
            <a:ext cx="6108416" cy="4395070"/>
          </a:xfrm>
        </p:spPr>
      </p:pic>
    </p:spTree>
    <p:extLst>
      <p:ext uri="{BB962C8B-B14F-4D97-AF65-F5344CB8AC3E}">
        <p14:creationId xmlns:p14="http://schemas.microsoft.com/office/powerpoint/2010/main" val="1237633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049" y="1"/>
            <a:ext cx="10515600" cy="761999"/>
          </a:xfrm>
        </p:spPr>
        <p:txBody>
          <a:bodyPr/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«ПАПА, МАМА, Я – СПОРТИВНАЯ СЕМЬЯ»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57" y="1315772"/>
            <a:ext cx="6645583" cy="50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67" y="233986"/>
            <a:ext cx="8534400" cy="1507067"/>
          </a:xfrm>
        </p:spPr>
        <p:txBody>
          <a:bodyPr/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РАЙОННАЯ «МАЛЫШИАДА»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17" y="1741053"/>
            <a:ext cx="6200900" cy="4550924"/>
          </a:xfrm>
        </p:spPr>
      </p:pic>
    </p:spTree>
    <p:extLst>
      <p:ext uri="{BB962C8B-B14F-4D97-AF65-F5344CB8AC3E}">
        <p14:creationId xmlns:p14="http://schemas.microsoft.com/office/powerpoint/2010/main" val="338102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10" y="101889"/>
            <a:ext cx="10515600" cy="1009944"/>
          </a:xfrm>
        </p:spPr>
        <p:txBody>
          <a:bodyPr/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«ШИРОКАЯ МАСЛЕНИЦА»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1287823"/>
            <a:ext cx="6982691" cy="5007877"/>
          </a:xfrm>
        </p:spPr>
      </p:pic>
    </p:spTree>
    <p:extLst>
      <p:ext uri="{BB962C8B-B14F-4D97-AF65-F5344CB8AC3E}">
        <p14:creationId xmlns:p14="http://schemas.microsoft.com/office/powerpoint/2010/main" val="45818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7" y="1"/>
            <a:ext cx="10785764" cy="1011382"/>
          </a:xfrm>
        </p:spPr>
        <p:txBody>
          <a:bodyPr/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РАЙОННЫЙ «ДЕНЬ БЕГУНА»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0" y="2510163"/>
            <a:ext cx="4327091" cy="3214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4" y="2510163"/>
            <a:ext cx="4121679" cy="32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9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6" y="101455"/>
            <a:ext cx="10515600" cy="1325563"/>
          </a:xfrm>
        </p:spPr>
        <p:txBody>
          <a:bodyPr/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МИНИ – МУЗЕЙ ПО ОЛИМПИЗМУ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1274619"/>
            <a:ext cx="7412182" cy="5098473"/>
          </a:xfrm>
        </p:spPr>
      </p:pic>
    </p:spTree>
    <p:extLst>
      <p:ext uri="{BB962C8B-B14F-4D97-AF65-F5344CB8AC3E}">
        <p14:creationId xmlns:p14="http://schemas.microsoft.com/office/powerpoint/2010/main" val="18752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МАЛЫЕ ЗИМНИЕ ОЛИМПИЙСКИЕ ИГРЫ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45" y="1339776"/>
            <a:ext cx="6885709" cy="5164283"/>
          </a:xfrm>
        </p:spPr>
      </p:pic>
    </p:spTree>
    <p:extLst>
      <p:ext uri="{BB962C8B-B14F-4D97-AF65-F5344CB8AC3E}">
        <p14:creationId xmlns:p14="http://schemas.microsoft.com/office/powerpoint/2010/main" val="313641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618" y="-297657"/>
            <a:ext cx="10515600" cy="1325563"/>
          </a:xfrm>
        </p:spPr>
        <p:txBody>
          <a:bodyPr/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ВОЕННО – СПОРТИВНАЯ ИГРА «ЗАРНИЧКА»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49" y="1916179"/>
            <a:ext cx="5698138" cy="42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1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10">
      <a:dk1>
        <a:srgbClr val="F484DA"/>
      </a:dk1>
      <a:lt1>
        <a:srgbClr val="AC0F88"/>
      </a:lt1>
      <a:dk2>
        <a:srgbClr val="AADF5D"/>
      </a:dk2>
      <a:lt2>
        <a:srgbClr val="FFC000"/>
      </a:lt2>
      <a:accent1>
        <a:srgbClr val="92D050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</TotalTime>
  <Words>53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ФОТОАЛЬБОМ</vt:lpstr>
      <vt:lpstr>СПОРТИВНЫЕ СОРЕВНОВАНИЯ С ПЕРВОКЛАССНИКАМИ</vt:lpstr>
      <vt:lpstr>«ПАПА, МАМА, Я – СПОРТИВНАЯ СЕМЬЯ»</vt:lpstr>
      <vt:lpstr>РАЙОННАЯ «МАЛЫШИАДА»</vt:lpstr>
      <vt:lpstr>«ШИРОКАЯ МАСЛЕНИЦА»</vt:lpstr>
      <vt:lpstr>РАЙОННЫЙ «ДЕНЬ БЕГУНА»</vt:lpstr>
      <vt:lpstr>МИНИ – МУЗЕЙ ПО ОЛИМПИЗМУ</vt:lpstr>
      <vt:lpstr>МАЛЫЕ ЗИМНИЕ ОЛИМПИЙСКИЕ ИГРЫ</vt:lpstr>
      <vt:lpstr>ВОЕННО – СПОРТИВНАЯ ИГРА «ЗАРНИЧКА»</vt:lpstr>
      <vt:lpstr>СПАСИБО  ЗА 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сергей</dc:creator>
  <cp:lastModifiedBy>Сергей</cp:lastModifiedBy>
  <cp:revision>16</cp:revision>
  <dcterms:created xsi:type="dcterms:W3CDTF">2014-08-28T15:36:33Z</dcterms:created>
  <dcterms:modified xsi:type="dcterms:W3CDTF">2016-01-15T16:42:42Z</dcterms:modified>
</cp:coreProperties>
</file>