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7" r:id="rId4"/>
    <p:sldId id="268" r:id="rId5"/>
    <p:sldId id="269" r:id="rId6"/>
    <p:sldId id="270" r:id="rId7"/>
    <p:sldId id="258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93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9D6C3-0D07-487C-B490-0126EDF84812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B084B-E009-4B1D-BD4D-EEFE91375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04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9D6C3-0D07-487C-B490-0126EDF84812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B084B-E009-4B1D-BD4D-EEFE91375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294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9D6C3-0D07-487C-B490-0126EDF84812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B084B-E009-4B1D-BD4D-EEFE91375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448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9D6C3-0D07-487C-B490-0126EDF84812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B084B-E009-4B1D-BD4D-EEFE91375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73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9D6C3-0D07-487C-B490-0126EDF84812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B084B-E009-4B1D-BD4D-EEFE91375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145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9D6C3-0D07-487C-B490-0126EDF84812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B084B-E009-4B1D-BD4D-EEFE91375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242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9D6C3-0D07-487C-B490-0126EDF84812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B084B-E009-4B1D-BD4D-EEFE91375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463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9D6C3-0D07-487C-B490-0126EDF84812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B084B-E009-4B1D-BD4D-EEFE91375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160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9D6C3-0D07-487C-B490-0126EDF84812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B084B-E009-4B1D-BD4D-EEFE91375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6904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9D6C3-0D07-487C-B490-0126EDF84812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B084B-E009-4B1D-BD4D-EEFE91375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131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9D6C3-0D07-487C-B490-0126EDF84812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B084B-E009-4B1D-BD4D-EEFE91375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605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9D6C3-0D07-487C-B490-0126EDF84812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B084B-E009-4B1D-BD4D-EEFE91375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7286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02624" cy="324036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Урок в 11 классе</a:t>
            </a:r>
            <a:br>
              <a:rPr lang="ru-RU" dirty="0" smtClean="0"/>
            </a:br>
            <a:r>
              <a:rPr lang="ru-RU" dirty="0" smtClean="0"/>
              <a:t>«Решение стереометрических задач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прототипов  В13 и С2»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4221088"/>
            <a:ext cx="6172200" cy="2153834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ru-RU" dirty="0" err="1" smtClean="0"/>
              <a:t>Вахрина</a:t>
            </a:r>
            <a:r>
              <a:rPr lang="ru-RU" dirty="0" smtClean="0"/>
              <a:t> О.И. учитель математики  1 кв. категории МБОУ «Средняя общеобразовательная школа №161 Советского района </a:t>
            </a:r>
            <a:r>
              <a:rPr lang="ru-RU" dirty="0" err="1" smtClean="0"/>
              <a:t>г.Казани</a:t>
            </a:r>
            <a:r>
              <a:rPr lang="ru-RU" dirty="0" smtClean="0"/>
              <a:t>»</a:t>
            </a:r>
          </a:p>
          <a:p>
            <a:pPr algn="r"/>
            <a:r>
              <a:rPr lang="ru-RU" dirty="0" smtClean="0"/>
              <a:t>2014г.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640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 Прототип В13 (№27111). Боковые ребра треугольной пирамиды взаимно перпендикулярны, каждое из них равно 3. Найдите объем пирамиды.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27784" y="2276872"/>
            <a:ext cx="3654721" cy="3103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98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5. Прототип задания B13 ( № 27135). Длина окружности конуса равна 3,а образующая 2. Найдите площадь боковой поверхности.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71539" y="2492896"/>
            <a:ext cx="3400921" cy="2785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71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6. Прототип задания B13 (№27178). В правильной четырехугольной пирамиде высота 12, объем равен 200. Найдите боковое ребро этой пирамиды.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99959" y="2565741"/>
            <a:ext cx="2944081" cy="2594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Решение задач С2 (</a:t>
            </a:r>
            <a:r>
              <a:rPr lang="ru-RU" sz="2800" dirty="0" smtClean="0"/>
              <a:t>сборник тестов по плану ЕГЭ 2014  Мальцев Д.А., </a:t>
            </a:r>
            <a:r>
              <a:rPr lang="ru-RU" sz="2800" dirty="0"/>
              <a:t>М</a:t>
            </a:r>
            <a:r>
              <a:rPr lang="ru-RU" sz="2800" dirty="0" smtClean="0"/>
              <a:t>альцев А.А., Мальцева Л.И. </a:t>
            </a:r>
            <a:r>
              <a:rPr lang="ru-RU" sz="2800" dirty="0" smtClean="0"/>
              <a:t>)</a:t>
            </a:r>
            <a:endParaRPr lang="ru-RU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Объект 4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algn="ctr"/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Разбор С2 теста 10.</a:t>
                </a:r>
              </a:p>
              <a:p>
                <a:pPr marL="0" indent="0">
                  <a:buNone/>
                </a:pP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Высота правильной четырехугольной пирамиды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SABCD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равна 4, а сторона основания равна 2</a:t>
                </a:r>
                <a:r>
                  <a:rPr lang="el-G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√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 Найдите расстояние от вершины А до плоскости В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DM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где М-середина ребра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SC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Разбор С2 теста 16.</a:t>
                </a:r>
              </a:p>
              <a:p>
                <a:pPr marL="0" indent="0">
                  <a:buNone/>
                </a:pP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Дан конус, высота которого равна 2, а радиус основания - √10. Плоскость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 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проходит через вершину конуса и пересекает его основание вдоль хорды АВ. Найдите длину хорды АВ, если расстояние от центра основания конуса до плоскости </a:t>
                </a:r>
                <a:r>
                  <a:rPr lang="el-G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равно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√5</m:t>
                        </m:r>
                      </m:num>
                      <m:den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>
                  <a:buNone/>
                </a:pPr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Объект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111" t="-1078" r="-2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109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Спасибо за внимание и понимание.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283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Характеристика задач В13 иС2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Задания профильного уровня. В13 с кратким ответом, С2 с полным решением.</a:t>
            </a:r>
          </a:p>
          <a:p>
            <a:r>
              <a:rPr lang="ru-RU" dirty="0" smtClean="0"/>
              <a:t>Уметь выполнять действия с геометрическим фигурами, координатами и векторами.</a:t>
            </a:r>
          </a:p>
          <a:p>
            <a:r>
              <a:rPr lang="ru-RU" dirty="0" smtClean="0"/>
              <a:t>Использовать формулы площадей плоских фигур, объемов и площадей поверхностей тел.</a:t>
            </a:r>
          </a:p>
          <a:p>
            <a:r>
              <a:rPr lang="ru-RU" dirty="0" smtClean="0"/>
              <a:t>Знать свойства площадей и объемов подобных тел.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3362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60648"/>
            <a:ext cx="8003232" cy="6192688"/>
          </a:xfrm>
        </p:spPr>
      </p:pic>
    </p:spTree>
    <p:extLst>
      <p:ext uri="{BB962C8B-B14F-4D97-AF65-F5344CB8AC3E}">
        <p14:creationId xmlns:p14="http://schemas.microsoft.com/office/powerpoint/2010/main" val="240165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908720"/>
            <a:ext cx="8445623" cy="5832648"/>
          </a:xfrm>
        </p:spPr>
      </p:pic>
    </p:spTree>
    <p:extLst>
      <p:ext uri="{BB962C8B-B14F-4D97-AF65-F5344CB8AC3E}">
        <p14:creationId xmlns:p14="http://schemas.microsoft.com/office/powerpoint/2010/main" val="143993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dirty="0" smtClean="0"/>
              <a:t>Устные упражнения: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2708" y="16288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1. Найти площадь поверхности куба с ребром 2?</a:t>
            </a:r>
          </a:p>
          <a:p>
            <a:r>
              <a:rPr lang="ru-RU" dirty="0" smtClean="0"/>
              <a:t>2. Найти площадь поверхности прямоугольного параллелепипеда с измерениями 1,2,3?</a:t>
            </a:r>
          </a:p>
          <a:p>
            <a:r>
              <a:rPr lang="ru-RU" dirty="0" smtClean="0"/>
              <a:t>3. Объем прямоугольного параллелепипеда равен 60. Площадь одной его грани 12. Найдите ребро, перпендикулярное этой грани.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6966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4. Во сколько раз увеличится объем куба, если ребро увеличить в 4 раза?</a:t>
            </a:r>
          </a:p>
          <a:p>
            <a:r>
              <a:rPr lang="ru-RU" dirty="0" smtClean="0"/>
              <a:t>5. Радиусы двух шаров  3 и 4. Найдите радиус шара, площадь поверхности которого равна сумме площадей их поверхностей.</a:t>
            </a:r>
          </a:p>
          <a:p>
            <a:r>
              <a:rPr lang="ru-RU" dirty="0" smtClean="0"/>
              <a:t>6. Объем конуса 80. Через середину высоты параллельно основанию конуса проведено сечение, которое является основанием меньшего конуса с той же вершиной. Найти объем меньшего конуса.</a:t>
            </a:r>
          </a:p>
          <a:p>
            <a:r>
              <a:rPr lang="ru-RU" dirty="0" smtClean="0"/>
              <a:t>7. Куб вписан в шар радиуса </a:t>
            </a:r>
            <a:r>
              <a:rPr lang="el-GR" dirty="0" smtClean="0"/>
              <a:t>√</a:t>
            </a:r>
            <a:r>
              <a:rPr lang="ru-RU" dirty="0" smtClean="0"/>
              <a:t>3. Найти объем куба.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6584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dirty="0" smtClean="0"/>
              <a:t>Решение задач (работа в парах)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sz="2000" dirty="0" smtClean="0"/>
              <a:t>1.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Прототип задания B13 (№ 27069) 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Стороны основания правильной четырехугольной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пирамиды равны 10, боковые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ребра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равны 13. Найдите площадь поверхности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этой пирамиды. </a:t>
            </a:r>
          </a:p>
          <a:p>
            <a:pPr marL="0" indent="0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3059" y="3284984"/>
            <a:ext cx="3197881" cy="2124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61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000" dirty="0" smtClean="0"/>
              <a:t>2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Прототип задания B13 (№27066).Найти площадь боковой поверхности правильной шестиугольной призмы, описанной около цилиндра, радиус основания которого равен√3, а высота равна 2.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87824" y="2420888"/>
            <a:ext cx="2994841" cy="234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16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Прототип задания B13(№ 27067). Прямоугольный параллелепипед описан около единичной сферы. Найдите его площадь поверхности.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11760" y="2348880"/>
            <a:ext cx="4162321" cy="3027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98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</TotalTime>
  <Words>476</Words>
  <Application>Microsoft Office PowerPoint</Application>
  <PresentationFormat>Экран (4:3)</PresentationFormat>
  <Paragraphs>31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Cambria Math</vt:lpstr>
      <vt:lpstr>Times New Roman</vt:lpstr>
      <vt:lpstr>Тема Office</vt:lpstr>
      <vt:lpstr>Урок в 11 классе «Решение стереометрических задач  прототипов  В13 и С2»</vt:lpstr>
      <vt:lpstr>Характеристика задач В13 иС2</vt:lpstr>
      <vt:lpstr> </vt:lpstr>
      <vt:lpstr>Презентация PowerPoint</vt:lpstr>
      <vt:lpstr>Устные упражнения:</vt:lpstr>
      <vt:lpstr>Презентация PowerPoint</vt:lpstr>
      <vt:lpstr>Решение задач (работа в парах)</vt:lpstr>
      <vt:lpstr>2. Прототип задания B13 (№27066).Найти площадь боковой поверхности правильной шестиугольной призмы, описанной около цилиндра, радиус основания которого равен√3, а высота равна 2.</vt:lpstr>
      <vt:lpstr>3. Прототип задания B13(№ 27067). Прямоугольный параллелепипед описан около единичной сферы. Найдите его площадь поверхности.</vt:lpstr>
      <vt:lpstr>4. Прототип В13 (№27111). Боковые ребра треугольной пирамиды взаимно перпендикулярны, каждое из них равно 3. Найдите объем пирамиды.</vt:lpstr>
      <vt:lpstr>5. Прототип задания B13 ( № 27135). Длина окружности конуса равна 3,а образующая 2. Найдите площадь боковой поверхности.</vt:lpstr>
      <vt:lpstr>6. Прототип задания B13 (№27178). В правильной четырехугольной пирамиде высота 12, объем равен 200. Найдите боковое ребро этой пирамиды.</vt:lpstr>
      <vt:lpstr>Решение задач С2 (сборник тестов по плану ЕГЭ 2014  Мальцев Д.А., Мальцев А.А., Мальцева Л.И. )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в 11 классе «Решение стереометрических задач прототипов задач  В13 и С2»</dc:title>
  <dc:creator>admin</dc:creator>
  <cp:lastModifiedBy>Василий</cp:lastModifiedBy>
  <cp:revision>25</cp:revision>
  <cp:lastPrinted>2014-04-08T11:31:36Z</cp:lastPrinted>
  <dcterms:created xsi:type="dcterms:W3CDTF">2014-04-07T15:59:27Z</dcterms:created>
  <dcterms:modified xsi:type="dcterms:W3CDTF">2014-04-08T17:16:52Z</dcterms:modified>
</cp:coreProperties>
</file>