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6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6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9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6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9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6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4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3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1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BE09-EB85-4E00-9194-8546229E6FE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9C4E-29C8-400B-895F-0D3BDE4FE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2052" name="Picture 1" descr="E:\РОДСОБР\DSC0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279651" y="333375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о здоровье ребенка». Групповое родительское собрание ( для родителей средней группы)</a:t>
            </a:r>
            <a:endParaRPr lang="ru-RU" altLang="ru-RU" sz="4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6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524000" y="26035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о здоровье ребенка». </a:t>
            </a:r>
            <a:endParaRPr lang="ru-RU" altLang="zh-CN" sz="2400" b="1">
              <a:solidFill>
                <a:srgbClr val="365F9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способствовать воспитанию потребности в здоровом образе жизни; обеспечению физического и психического благополучия.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zh-CN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 План подготовки собрания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приглашений каждой семье с текстом.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методической литературы по теме родительского собрания.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папки-передвижки «Режим дошкольника».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сообщения для родителей на тему: «Забота о здоровье ребенка».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методических рекомендаций для родителей.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места проведения собрания.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 Подготовка  анкет для  родителей.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 Подготовка памяток родителям по здоровому образу жизни.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 Проведение заседания родительского комитета.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524000" y="1"/>
            <a:ext cx="9144000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b="1">
                <a:solidFill>
                  <a:srgbClr val="000000"/>
                </a:solidFill>
                <a:cs typeface="Times New Roman" panose="02020603050405020304" pitchFamily="18" charset="0"/>
              </a:rPr>
              <a:t>II</a:t>
            </a:r>
            <a:r>
              <a:rPr lang="ru-RU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 проведения собрания</a:t>
            </a:r>
            <a:endParaRPr lang="ru-RU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Вступление.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Короткое, эмоциональное выступление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настраивающее на тему предстоящего разговора.  Использование  музыкального фона (П. И. Чайковский «Времена года»).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Дискуссия.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вопросов и ситуаций по теме «Забота о здоровье ребенка», высказывания  мнения воспитателей, родителей.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пауза.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физкультминутки всеми родителями под музыку, соответственно теме собрания.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Мудрые мысли.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каждом столе лежат карточки с высказываниями великих людей, в соответствии с темой собрания. Под музыку карточки передаются по кругу, таким образом, родители знакомятся с содержанием каждой карточки, наиболее понравившиеся зачитывают вслух.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памятками.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Родители знакомятся с памятками по здоровому образу жизни. Делают выводы, делятся своим опытом.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  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теме. Решение.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  <a:r>
              <a:rPr lang="ru-RU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Чтобы увидеть положительные и отрицательные стороны проведенного собрания.</a:t>
            </a:r>
            <a:endParaRPr lang="ru-RU" altLang="zh-C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1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54547" y="293415"/>
            <a:ext cx="524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пауза. </a:t>
            </a: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физкультминутки всеми родителями под музыку. </a:t>
            </a:r>
            <a:endParaRPr lang="ru-RU" altLang="zh-CN" sz="2000" dirty="0">
              <a:cs typeface="Times New Roman" panose="02020603050405020304" pitchFamily="18" charset="0"/>
            </a:endParaRPr>
          </a:p>
        </p:txBody>
      </p:sp>
      <p:pic>
        <p:nvPicPr>
          <p:cNvPr id="5123" name="Picture 2" descr="E:\РОДСОБР\DSC0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9" y="1309078"/>
            <a:ext cx="3762661" cy="241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0039" y="0"/>
            <a:ext cx="5409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Мудрые мысли.</a:t>
            </a:r>
            <a:r>
              <a:rPr lang="ru-RU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каждом столе лежат карточки с высказываниями великих людей, в соответствии с темой собрания. </a:t>
            </a:r>
            <a:endParaRPr lang="ru-RU" altLang="ru-RU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E:\РОДСОБР\DSC0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05" y="1126547"/>
            <a:ext cx="3974358" cy="24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547" y="4047399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памятками. </a:t>
            </a:r>
            <a:r>
              <a:rPr lang="ru-RU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Уважаемые родители! На ваших столах лежат памятки по здоровому образу жизни ребёнка в семье. Познакомьтесь, пожалуйста, с ними.</a:t>
            </a:r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Согласны ли вы с данными советами? Если да, то какой из них считаете наиболее значимым? Какие из этих советов вы уже использовали в практике воспитания? Насколько успешно?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E:\РОДСОБР\DSC01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04" y="4047399"/>
            <a:ext cx="4707901" cy="23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5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37318" y="172993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. Динамическая игрушка «СМЕШАРИК» 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37318" y="933136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Пальчиковая гимнастика</a:t>
            </a:r>
          </a:p>
        </p:txBody>
      </p:sp>
      <p:pic>
        <p:nvPicPr>
          <p:cNvPr id="8196" name="Picture 2" descr="E:\РОДСОБР\DSC0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" y="1428635"/>
            <a:ext cx="4357409" cy="229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РОДСОБР\DSC01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98" y="172993"/>
            <a:ext cx="38163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РОДСОБР\DSC01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55" y="3335628"/>
            <a:ext cx="3612726" cy="33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9855" y="2578422"/>
            <a:ext cx="169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atin typeface="Calibri" panose="020F0502020204030204" pitchFamily="34" charset="0"/>
              </a:rPr>
              <a:t>РАБОТА КИПИТ</a:t>
            </a:r>
            <a:endParaRPr lang="ru-RU" alt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8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86366" y="443590"/>
            <a:ext cx="11475075" cy="44012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 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Забота о здоровье ребенка и взрослого человека стала занимать во всем мире приоритетные позиции. Чем больше мы будем ребенку показывать и рассказывать о здоровье, тем лучше для его развития.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Предлагаем Вам поддержать инициативу детского сада и внедрять здоровый образ жизни в семью.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По результатам анкет, дискуссии, игровой терапии с родителями,   предлагаем такое </a:t>
            </a:r>
            <a:r>
              <a:rPr lang="ru-RU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родительского собрания: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здоровый образ жизни в каждую семью.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режим ребенка должен быть продолжением режима дня детского сада.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проводить закаливание ребенка в условиях семьи.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выходные дни обязательно выходить с детьми на прогулку не менее 2 раз в день. Пусть на прогулке ребенок больше двигается, играет в подвижные игры. Детей играми – оздоровим, себя омолодим.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дома все </a:t>
            </a:r>
            <a:r>
              <a:rPr lang="ru-RU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травмоопастные</a:t>
            </a:r>
            <a:r>
              <a:rPr lang="ru-RU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 и не допускать детского травматизма.</a:t>
            </a:r>
            <a:endParaRPr lang="ru-RU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6366" y="4844795"/>
            <a:ext cx="1105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родителей.</a:t>
            </a:r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Уважаемые родители! В заключение, чтобы узнать, насколько тема и содержание родительского собрания отвечают требованиям родительских собраний, требованиям семьи, предлагаем вам заполнить анкету.</a:t>
            </a:r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(Родители заполняют анкеты.)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919288" y="333375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zh-C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zh-C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zh-C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:\РОДСОБР\DSC01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95" y="333375"/>
            <a:ext cx="8808209" cy="46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0495" y="5182501"/>
            <a:ext cx="7667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Искренне желаем вам крепкого здоровья, счастья, благополучия в семье.</a:t>
            </a:r>
            <a:endParaRPr lang="ru-RU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дети радуют Вас!</a:t>
            </a:r>
            <a:endParaRPr lang="ru-RU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02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</Words>
  <Application>Microsoft Office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SimSun</vt:lpstr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2016-01-15T19:02:12Z</dcterms:created>
  <dcterms:modified xsi:type="dcterms:W3CDTF">2016-01-15T19:13:44Z</dcterms:modified>
</cp:coreProperties>
</file>