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4" r:id="rId4"/>
    <p:sldId id="262" r:id="rId5"/>
    <p:sldId id="266" r:id="rId6"/>
    <p:sldId id="267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юбовь\Desktop\1208718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95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285860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      Презентация на тему: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   «Новогодний праздник»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 подготовила: Воспитатель   Каменская Л.Н,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       МАДОУ ЦРР Д/С № 10 «Чайка»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Любовь\Desktop\1208718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14744" y="1000108"/>
            <a:ext cx="485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 все времена у разных народов отмечалось наступление Нового года. Но не всегда этот праздник отмечали 1 января.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3" name="Picture 1" descr="C:\Users\Любовь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4932" y="0"/>
            <a:ext cx="92589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0"/>
            <a:ext cx="58548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Новый год в Англии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1000108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Например, англичане еще 200 лет назад праздновали Новый год 26 марта.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В семейном кругу очень часто церемония распределения подарков проводилась по традиции - путем жребия. Обязательно соблюдался обычай, рассылать открытки с рождественским сюжетом всем знакомым. </a:t>
            </a:r>
          </a:p>
        </p:txBody>
      </p:sp>
      <p:pic>
        <p:nvPicPr>
          <p:cNvPr id="7" name="Picture 6" descr="http://www.pravmir.ru/wp-content/uploads/2013/01/Vintage-Christmas-Card02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3929090" cy="3114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Як англійці святкують Різдво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395649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C:\Users\Любовь\Desktop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8895" cy="6858000"/>
          </a:xfrm>
          <a:prstGeom prst="rect">
            <a:avLst/>
          </a:prstGeom>
          <a:noFill/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           </a:t>
            </a:r>
            <a:r>
              <a:rPr lang="ru-RU" sz="4800" dirty="0" smtClean="0">
                <a:solidFill>
                  <a:srgbClr val="FF0000"/>
                </a:solidFill>
                <a:latin typeface="+mn-lt"/>
              </a:rPr>
              <a:t>Новый год в Греции </a:t>
            </a:r>
            <a:endParaRPr lang="ru-RU" sz="4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1" name="Picture 2" descr="http://i082.radikal.ru/1012/68/b6d2b5b52695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857232"/>
            <a:ext cx="3750501" cy="30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4071934" y="733246"/>
            <a:ext cx="48577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В Греции</a:t>
            </a:r>
            <a:r>
              <a:rPr lang="ru-RU" sz="2800" dirty="0" smtClean="0">
                <a:solidFill>
                  <a:srgbClr val="FF0000"/>
                </a:solidFill>
              </a:rPr>
              <a:t> первое января считалось очень важной датой, так как помимо первого дня года для греков 1 января – это День Святого Василия. Святой Василий был благодетелем для детишек. Он приходил к детям ночью с подарками, которые клал в ботинки у камина. В Новый Год греки собирались за праздничным столом и обменивались подарками</a:t>
            </a:r>
            <a:r>
              <a:rPr lang="ru-RU" sz="2400" dirty="0" smtClean="0">
                <a:solidFill>
                  <a:srgbClr val="FF0000"/>
                </a:solidFill>
              </a:rPr>
              <a:t>. </a:t>
            </a:r>
            <a:endParaRPr lang="ru-RU" sz="2400" dirty="0"/>
          </a:p>
        </p:txBody>
      </p:sp>
      <p:pic>
        <p:nvPicPr>
          <p:cNvPr id="20492" name="Picture 12" descr="http://www.grekomania.ru/images/greek-articles/tourism/254_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929066"/>
            <a:ext cx="3643338" cy="264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57620" y="1285860"/>
            <a:ext cx="4929222" cy="50006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7" name="Picture 3" descr="C:\Users\Любовь\Desktop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1538" y="0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     Новый год в Италии  </a:t>
            </a:r>
            <a:endParaRPr lang="ru-RU" sz="4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1071546"/>
            <a:ext cx="4857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 Древнем Риме Новый год – 1 января- всегда отмечался весело и шумно. В этот день римляне дарили друг другу подарки (сладости, мёд, плоды, ценные предметы).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6389" name="Picture 5" descr="http://komikz.ru/images/8937_bC4Gs_5467uytrerwe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2800"/>
            <a:ext cx="392909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7" descr="http://newygod.ru/wp-content/uploads/2012/11/novyy-god-v-itali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738169"/>
            <a:ext cx="4000528" cy="266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3" name="Picture 9" descr="http://img.crazys.info/files/i/2010.12.11/1292081061_newyearfranc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3786190"/>
            <a:ext cx="4572032" cy="2664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1" name="Picture 1" descr="C:\Users\Любовь\Desktop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894" y="0"/>
            <a:ext cx="9158894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14480" y="0"/>
            <a:ext cx="586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Новый год на РУСИ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1142984"/>
            <a:ext cx="50006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 Древней Руси новый год начинался 1 сентября. В 1699 году царь Пётр </a:t>
            </a:r>
            <a:r>
              <a:rPr lang="en-US" sz="2800" dirty="0" smtClean="0">
                <a:solidFill>
                  <a:srgbClr val="FF0000"/>
                </a:solidFill>
              </a:rPr>
              <a:t>I </a:t>
            </a:r>
            <a:r>
              <a:rPr lang="ru-RU" sz="2800" dirty="0" smtClean="0">
                <a:solidFill>
                  <a:srgbClr val="FF0000"/>
                </a:solidFill>
              </a:rPr>
              <a:t>издал указ, в котором велел перенести празднование Нового года на 1 января. В честь Нового года царь приказал все дома украшать сосновыми и еловыми ветками. Люди должны  были ходить в гости и поздравлять друг друга.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Любовь\Desktop\52d4893603e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857628"/>
            <a:ext cx="3500462" cy="269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s.66.ru/new66/collection/ba/60/c1/79/ba60c179_resizedScaled_659to4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214422"/>
            <a:ext cx="352667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89" name="Picture 13" descr="http://mtdata.ru/u17/photoEB23/20816702069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>           Новогодние подарки   </a:t>
            </a:r>
            <a:endParaRPr lang="ru-RU" sz="5300" dirty="0">
              <a:solidFill>
                <a:srgbClr val="FF0000"/>
              </a:solidFill>
            </a:endParaRPr>
          </a:p>
        </p:txBody>
      </p:sp>
      <p:pic>
        <p:nvPicPr>
          <p:cNvPr id="6" name="Picture 9" descr="http://womchick.ru/wp-content/uploads/2012/11/1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122342"/>
            <a:ext cx="3000396" cy="273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skinuves.ru/wp-content/uploads/2012/12/Chto-podarit-na-Novyj-go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428712"/>
            <a:ext cx="5429288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boombob.ru/img/picture/Nov/09/32e55c5fb20af71bcfba8b168b57fe96/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285860"/>
            <a:ext cx="273816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6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Любовь\Desktop\497043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928802"/>
            <a:ext cx="8501122" cy="4723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202</Words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           Новый год в Греции </vt:lpstr>
      <vt:lpstr>Слайд 5</vt:lpstr>
      <vt:lpstr>         </vt:lpstr>
      <vt:lpstr>Слайд 7</vt:lpstr>
      <vt:lpstr>                     Новогодние подарки   </vt:lpstr>
      <vt:lpstr>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Любовь</cp:lastModifiedBy>
  <cp:revision>19</cp:revision>
  <dcterms:created xsi:type="dcterms:W3CDTF">2016-01-05T06:42:43Z</dcterms:created>
  <dcterms:modified xsi:type="dcterms:W3CDTF">2016-01-15T20:08:57Z</dcterms:modified>
</cp:coreProperties>
</file>