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  <p:sldId id="258" r:id="rId4"/>
    <p:sldId id="259" r:id="rId5"/>
    <p:sldId id="256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964" autoAdjust="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Илья\Desktop\картинки для презентации\4ee228f65a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Илья\Desktop\картинки для презентации\1333768254_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429000"/>
            <a:ext cx="1771996" cy="1928826"/>
          </a:xfrm>
          <a:prstGeom prst="rect">
            <a:avLst/>
          </a:prstGeom>
          <a:noFill/>
        </p:spPr>
      </p:pic>
      <p:pic>
        <p:nvPicPr>
          <p:cNvPr id="8" name="Picture 3" descr="C:\Users\Илья\Desktop\картинки для презентации\1333768254_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15074" y="3214686"/>
            <a:ext cx="1874212" cy="2040089"/>
          </a:xfrm>
          <a:prstGeom prst="rect">
            <a:avLst/>
          </a:prstGeom>
          <a:noFill/>
        </p:spPr>
      </p:pic>
      <p:pic>
        <p:nvPicPr>
          <p:cNvPr id="9" name="Picture 9" descr="C:\Users\Илья\Desktop\картинки для презентации\Kids_ba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785926"/>
            <a:ext cx="857256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ья\Desktop\картинки для презентации\144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"/>
            <a:ext cx="9144000" cy="6858618"/>
          </a:xfrm>
          <a:prstGeom prst="rect">
            <a:avLst/>
          </a:prstGeom>
          <a:noFill/>
        </p:spPr>
      </p:pic>
      <p:pic>
        <p:nvPicPr>
          <p:cNvPr id="2052" name="Picture 4" descr="C:\Users\Илья\Desktop\картинки для презентации\beachbal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00306"/>
            <a:ext cx="571504" cy="1133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лья\Desktop\картинки для презентации\144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617"/>
            <a:ext cx="9144000" cy="6858618"/>
          </a:xfrm>
          <a:prstGeom prst="rect">
            <a:avLst/>
          </a:prstGeom>
          <a:noFill/>
        </p:spPr>
      </p:pic>
      <p:pic>
        <p:nvPicPr>
          <p:cNvPr id="3075" name="Picture 3" descr="C:\Users\Илья\Desktop\картинки для презентации\mpv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357430"/>
            <a:ext cx="296227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лья\Desktop\картинки для презентации\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3752"/>
          </a:xfrm>
          <a:prstGeom prst="rect">
            <a:avLst/>
          </a:prstGeom>
          <a:noFill/>
        </p:spPr>
      </p:pic>
      <p:pic>
        <p:nvPicPr>
          <p:cNvPr id="4102" name="Picture 6" descr="C:\Users\Илья\Desktop\картинки для презентации\0_8eee7_f5176fed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86512" y="2143116"/>
            <a:ext cx="911876" cy="1143008"/>
          </a:xfrm>
          <a:prstGeom prst="rect">
            <a:avLst/>
          </a:prstGeom>
          <a:noFill/>
        </p:spPr>
      </p:pic>
      <p:pic>
        <p:nvPicPr>
          <p:cNvPr id="8" name="Picture 3" descr="C:\Users\Илья\Desktop\картинки для презентации\mpv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286124"/>
            <a:ext cx="4443414" cy="3571876"/>
          </a:xfrm>
          <a:prstGeom prst="rect">
            <a:avLst/>
          </a:prstGeom>
          <a:noFill/>
        </p:spPr>
      </p:pic>
      <p:pic>
        <p:nvPicPr>
          <p:cNvPr id="4103" name="Picture 7" descr="C:\Users\Илья\Desktop\картинки для презентации\11tygesjp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00297" y="1643050"/>
            <a:ext cx="995029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картинки для презентации\1435475635io8m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500042"/>
            <a:ext cx="45005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 descr="C:\Users\Илья\Desktop\картинки для презентации\beachbal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71876"/>
            <a:ext cx="552450" cy="1095375"/>
          </a:xfrm>
          <a:prstGeom prst="rect">
            <a:avLst/>
          </a:prstGeom>
          <a:noFill/>
        </p:spPr>
      </p:pic>
      <p:pic>
        <p:nvPicPr>
          <p:cNvPr id="1040" name="Picture 16" descr="C:\Users\Илья\Desktop\картинки для презентации\l_78d0d83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071942"/>
            <a:ext cx="847725" cy="1219200"/>
          </a:xfrm>
          <a:prstGeom prst="rect">
            <a:avLst/>
          </a:prstGeom>
          <a:noFill/>
        </p:spPr>
      </p:pic>
      <p:pic>
        <p:nvPicPr>
          <p:cNvPr id="1041" name="Picture 17" descr="C:\Users\Илья\Desktop\картинки для презентации\l_78d0d83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857760"/>
            <a:ext cx="84772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лья\Desktop\картинки для презентации\1435475635io8m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06" y="642918"/>
            <a:ext cx="45005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Илья\Desktop\картинки для презентации\1333768254_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5429264"/>
            <a:ext cx="1071570" cy="1166409"/>
          </a:xfrm>
          <a:prstGeom prst="rect">
            <a:avLst/>
          </a:prstGeom>
          <a:noFill/>
        </p:spPr>
      </p:pic>
      <p:pic>
        <p:nvPicPr>
          <p:cNvPr id="5" name="Picture 3" descr="C:\Users\Илья\Desktop\картинки для презентации\1333768254_0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57950" y="5286388"/>
            <a:ext cx="1214446" cy="1321930"/>
          </a:xfrm>
          <a:prstGeom prst="rect">
            <a:avLst/>
          </a:prstGeom>
          <a:noFill/>
        </p:spPr>
      </p:pic>
      <p:pic>
        <p:nvPicPr>
          <p:cNvPr id="6" name="Picture 9" descr="C:\Users\Илья\Desktop\картинки для презентации\Kids_ba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5000636"/>
            <a:ext cx="500066" cy="37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0</Words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Илья</cp:lastModifiedBy>
  <cp:revision>14</cp:revision>
  <dcterms:created xsi:type="dcterms:W3CDTF">2015-11-28T10:34:10Z</dcterms:created>
  <dcterms:modified xsi:type="dcterms:W3CDTF">2015-11-28T12:45:19Z</dcterms:modified>
</cp:coreProperties>
</file>