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77" r:id="rId3"/>
    <p:sldId id="281" r:id="rId4"/>
    <p:sldId id="259" r:id="rId5"/>
    <p:sldId id="260" r:id="rId6"/>
    <p:sldId id="258" r:id="rId7"/>
    <p:sldId id="261" r:id="rId8"/>
    <p:sldId id="282" r:id="rId9"/>
    <p:sldId id="264" r:id="rId10"/>
    <p:sldId id="265" r:id="rId11"/>
    <p:sldId id="267" r:id="rId12"/>
    <p:sldId id="266" r:id="rId13"/>
    <p:sldId id="278" r:id="rId14"/>
    <p:sldId id="270" r:id="rId15"/>
    <p:sldId id="283" r:id="rId16"/>
    <p:sldId id="275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FF00"/>
    <a:srgbClr val="66FF33"/>
    <a:srgbClr val="66FF66"/>
    <a:srgbClr val="327BF2"/>
    <a:srgbClr val="3480F0"/>
    <a:srgbClr val="25C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18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CD9AB-7AA3-4F39-AA52-1D6DC6094CE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764C4C89-F00A-45C2-AADB-A87EC7F1B44C}">
      <dgm:prSet phldrT="[Текст]" custT="1"/>
      <dgm:spPr>
        <a:solidFill>
          <a:srgbClr val="66FF66"/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199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Я</a:t>
          </a:r>
          <a:endParaRPr lang="ru-RU" sz="199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0DA6480-0D31-4242-B201-F533E7784061}" type="parTrans" cxnId="{83C8C96D-CB77-4E0F-BA25-3913C0F29938}">
      <dgm:prSet/>
      <dgm:spPr/>
      <dgm:t>
        <a:bodyPr/>
        <a:lstStyle/>
        <a:p>
          <a:endParaRPr lang="ru-RU"/>
        </a:p>
      </dgm:t>
    </dgm:pt>
    <dgm:pt modelId="{5EA991C9-E1E3-4518-AF2C-1F7959287A9D}" type="sibTrans" cxnId="{83C8C96D-CB77-4E0F-BA25-3913C0F29938}">
      <dgm:prSet/>
      <dgm:spPr/>
      <dgm:t>
        <a:bodyPr/>
        <a:lstStyle/>
        <a:p>
          <a:endParaRPr lang="ru-RU"/>
        </a:p>
      </dgm:t>
    </dgm:pt>
    <dgm:pt modelId="{54602A8A-165B-490A-B48E-97E974663FC8}">
      <dgm:prSet custT="1"/>
      <dgm:spPr>
        <a:solidFill>
          <a:srgbClr val="FF5050">
            <a:alpha val="49804"/>
          </a:srgb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8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люди</a:t>
          </a:r>
          <a:endParaRPr lang="ru-RU" sz="8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7DABDA4-4EE0-4531-8A41-164981887631}" type="parTrans" cxnId="{E72FF4F1-CC73-4F35-B685-42BAD1E4C5E1}">
      <dgm:prSet/>
      <dgm:spPr/>
      <dgm:t>
        <a:bodyPr/>
        <a:lstStyle/>
        <a:p>
          <a:endParaRPr lang="ru-RU"/>
        </a:p>
      </dgm:t>
    </dgm:pt>
    <dgm:pt modelId="{E5C25383-2086-4D2C-9023-B365E97D8669}" type="sibTrans" cxnId="{E72FF4F1-CC73-4F35-B685-42BAD1E4C5E1}">
      <dgm:prSet/>
      <dgm:spPr/>
      <dgm:t>
        <a:bodyPr/>
        <a:lstStyle/>
        <a:p>
          <a:endParaRPr lang="ru-RU"/>
        </a:p>
      </dgm:t>
    </dgm:pt>
    <dgm:pt modelId="{193515E3-1C32-439F-93D6-2EDF1BA21BE8}">
      <dgm:prSet custT="1"/>
      <dgm:spPr>
        <a:solidFill>
          <a:srgbClr val="327BF2">
            <a:alpha val="49804"/>
          </a:srgbClr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6600" b="1" dirty="0" smtClean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природа</a:t>
          </a:r>
          <a:endParaRPr lang="ru-RU" sz="6600" b="1" dirty="0">
            <a:ln>
              <a:solidFill>
                <a:srgbClr val="0070C0"/>
              </a:solidFill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DD47AB6-83C8-4ABF-8291-790C9071C18C}" type="parTrans" cxnId="{80A4DA84-7287-4EF7-95C2-2E7A64E580D1}">
      <dgm:prSet/>
      <dgm:spPr/>
      <dgm:t>
        <a:bodyPr/>
        <a:lstStyle/>
        <a:p>
          <a:endParaRPr lang="ru-RU"/>
        </a:p>
      </dgm:t>
    </dgm:pt>
    <dgm:pt modelId="{D73F8475-6788-4D28-A15D-03DF65C5091D}" type="sibTrans" cxnId="{80A4DA84-7287-4EF7-95C2-2E7A64E580D1}">
      <dgm:prSet/>
      <dgm:spPr/>
      <dgm:t>
        <a:bodyPr/>
        <a:lstStyle/>
        <a:p>
          <a:endParaRPr lang="ru-RU"/>
        </a:p>
      </dgm:t>
    </dgm:pt>
    <dgm:pt modelId="{7C58C577-3770-4109-BC26-05F24E1235D5}" type="pres">
      <dgm:prSet presAssocID="{8DECD9AB-7AA3-4F39-AA52-1D6DC6094CEF}" presName="compositeShape" presStyleCnt="0">
        <dgm:presLayoutVars>
          <dgm:chMax val="7"/>
          <dgm:dir/>
          <dgm:resizeHandles val="exact"/>
        </dgm:presLayoutVars>
      </dgm:prSet>
      <dgm:spPr/>
    </dgm:pt>
    <dgm:pt modelId="{05911E20-939B-496E-9821-6E8C8FA148B2}" type="pres">
      <dgm:prSet presAssocID="{764C4C89-F00A-45C2-AADB-A87EC7F1B44C}" presName="circ1" presStyleLbl="vennNode1" presStyleIdx="0" presStyleCnt="3" custScaleX="84096" custScaleY="89634" custLinFactNeighborX="-879" custLinFactNeighborY="-9"/>
      <dgm:spPr/>
      <dgm:t>
        <a:bodyPr/>
        <a:lstStyle/>
        <a:p>
          <a:endParaRPr lang="ru-RU"/>
        </a:p>
      </dgm:t>
    </dgm:pt>
    <dgm:pt modelId="{8B3C1791-17DD-4B73-99BE-0AA727FFB228}" type="pres">
      <dgm:prSet presAssocID="{764C4C89-F00A-45C2-AADB-A87EC7F1B44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12700-1ACB-4540-AC88-591639EEDEBF}" type="pres">
      <dgm:prSet presAssocID="{193515E3-1C32-439F-93D6-2EDF1BA21BE8}" presName="circ2" presStyleLbl="vennNode1" presStyleIdx="1" presStyleCnt="3" custScaleX="141577" custScaleY="140010" custLinFactNeighborX="13471" custLinFactNeighborY="-1135"/>
      <dgm:spPr/>
      <dgm:t>
        <a:bodyPr/>
        <a:lstStyle/>
        <a:p>
          <a:endParaRPr lang="ru-RU"/>
        </a:p>
      </dgm:t>
    </dgm:pt>
    <dgm:pt modelId="{4C6B5247-E0AA-4F7E-96E7-53B95E57C978}" type="pres">
      <dgm:prSet presAssocID="{193515E3-1C32-439F-93D6-2EDF1BA21B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D389E-44A3-4F5D-8DB4-CC4E695E52EF}" type="pres">
      <dgm:prSet presAssocID="{54602A8A-165B-490A-B48E-97E974663FC8}" presName="circ3" presStyleLbl="vennNode1" presStyleIdx="2" presStyleCnt="3" custLinFactNeighborX="-3393" custLinFactNeighborY="-6618"/>
      <dgm:spPr/>
      <dgm:t>
        <a:bodyPr/>
        <a:lstStyle/>
        <a:p>
          <a:endParaRPr lang="ru-RU"/>
        </a:p>
      </dgm:t>
    </dgm:pt>
    <dgm:pt modelId="{6130DF2F-0BAF-4937-BDB3-989E57311F7B}" type="pres">
      <dgm:prSet presAssocID="{54602A8A-165B-490A-B48E-97E974663FC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C8C96D-CB77-4E0F-BA25-3913C0F29938}" srcId="{8DECD9AB-7AA3-4F39-AA52-1D6DC6094CEF}" destId="{764C4C89-F00A-45C2-AADB-A87EC7F1B44C}" srcOrd="0" destOrd="0" parTransId="{D0DA6480-0D31-4242-B201-F533E7784061}" sibTransId="{5EA991C9-E1E3-4518-AF2C-1F7959287A9D}"/>
    <dgm:cxn modelId="{F15EDBBA-8929-4F22-9FD6-98BF2573E4A9}" type="presOf" srcId="{193515E3-1C32-439F-93D6-2EDF1BA21BE8}" destId="{4C6B5247-E0AA-4F7E-96E7-53B95E57C978}" srcOrd="1" destOrd="0" presId="urn:microsoft.com/office/officeart/2005/8/layout/venn1"/>
    <dgm:cxn modelId="{8968D981-7682-4FE4-8361-D0B5289B1E0E}" type="presOf" srcId="{193515E3-1C32-439F-93D6-2EDF1BA21BE8}" destId="{56912700-1ACB-4540-AC88-591639EEDEBF}" srcOrd="0" destOrd="0" presId="urn:microsoft.com/office/officeart/2005/8/layout/venn1"/>
    <dgm:cxn modelId="{AFA72CD0-7084-47DD-AA4F-DE9CB0A85A2F}" type="presOf" srcId="{54602A8A-165B-490A-B48E-97E974663FC8}" destId="{531D389E-44A3-4F5D-8DB4-CC4E695E52EF}" srcOrd="0" destOrd="0" presId="urn:microsoft.com/office/officeart/2005/8/layout/venn1"/>
    <dgm:cxn modelId="{80A4DA84-7287-4EF7-95C2-2E7A64E580D1}" srcId="{8DECD9AB-7AA3-4F39-AA52-1D6DC6094CEF}" destId="{193515E3-1C32-439F-93D6-2EDF1BA21BE8}" srcOrd="1" destOrd="0" parTransId="{ADD47AB6-83C8-4ABF-8291-790C9071C18C}" sibTransId="{D73F8475-6788-4D28-A15D-03DF65C5091D}"/>
    <dgm:cxn modelId="{FA4BF2A9-EA1C-4BC2-8A3B-8579FE1F7AB9}" type="presOf" srcId="{764C4C89-F00A-45C2-AADB-A87EC7F1B44C}" destId="{05911E20-939B-496E-9821-6E8C8FA148B2}" srcOrd="0" destOrd="0" presId="urn:microsoft.com/office/officeart/2005/8/layout/venn1"/>
    <dgm:cxn modelId="{2B077A3E-D5B7-4B18-851A-F7FA5557FD8A}" type="presOf" srcId="{54602A8A-165B-490A-B48E-97E974663FC8}" destId="{6130DF2F-0BAF-4937-BDB3-989E57311F7B}" srcOrd="1" destOrd="0" presId="urn:microsoft.com/office/officeart/2005/8/layout/venn1"/>
    <dgm:cxn modelId="{E72FF4F1-CC73-4F35-B685-42BAD1E4C5E1}" srcId="{8DECD9AB-7AA3-4F39-AA52-1D6DC6094CEF}" destId="{54602A8A-165B-490A-B48E-97E974663FC8}" srcOrd="2" destOrd="0" parTransId="{17DABDA4-4EE0-4531-8A41-164981887631}" sibTransId="{E5C25383-2086-4D2C-9023-B365E97D8669}"/>
    <dgm:cxn modelId="{D60432DC-ABE3-44DD-8E14-3468385396CA}" type="presOf" srcId="{764C4C89-F00A-45C2-AADB-A87EC7F1B44C}" destId="{8B3C1791-17DD-4B73-99BE-0AA727FFB228}" srcOrd="1" destOrd="0" presId="urn:microsoft.com/office/officeart/2005/8/layout/venn1"/>
    <dgm:cxn modelId="{B5C6B9B5-901E-4E03-8B93-B7CB7B98B847}" type="presOf" srcId="{8DECD9AB-7AA3-4F39-AA52-1D6DC6094CEF}" destId="{7C58C577-3770-4109-BC26-05F24E1235D5}" srcOrd="0" destOrd="0" presId="urn:microsoft.com/office/officeart/2005/8/layout/venn1"/>
    <dgm:cxn modelId="{25A19FEC-FAA9-4EE6-9CCD-87983CDCFEAA}" type="presParOf" srcId="{7C58C577-3770-4109-BC26-05F24E1235D5}" destId="{05911E20-939B-496E-9821-6E8C8FA148B2}" srcOrd="0" destOrd="0" presId="urn:microsoft.com/office/officeart/2005/8/layout/venn1"/>
    <dgm:cxn modelId="{2BF72285-CF5C-449B-B2AD-CA31679661E2}" type="presParOf" srcId="{7C58C577-3770-4109-BC26-05F24E1235D5}" destId="{8B3C1791-17DD-4B73-99BE-0AA727FFB228}" srcOrd="1" destOrd="0" presId="urn:microsoft.com/office/officeart/2005/8/layout/venn1"/>
    <dgm:cxn modelId="{8254FD57-705E-4425-8C4B-021F0CE70A6F}" type="presParOf" srcId="{7C58C577-3770-4109-BC26-05F24E1235D5}" destId="{56912700-1ACB-4540-AC88-591639EEDEBF}" srcOrd="2" destOrd="0" presId="urn:microsoft.com/office/officeart/2005/8/layout/venn1"/>
    <dgm:cxn modelId="{882DFE4E-4B48-4780-AA63-D2E3EB92EB90}" type="presParOf" srcId="{7C58C577-3770-4109-BC26-05F24E1235D5}" destId="{4C6B5247-E0AA-4F7E-96E7-53B95E57C978}" srcOrd="3" destOrd="0" presId="urn:microsoft.com/office/officeart/2005/8/layout/venn1"/>
    <dgm:cxn modelId="{201567B2-A188-4DFD-9E77-C1B09469D23F}" type="presParOf" srcId="{7C58C577-3770-4109-BC26-05F24E1235D5}" destId="{531D389E-44A3-4F5D-8DB4-CC4E695E52EF}" srcOrd="4" destOrd="0" presId="urn:microsoft.com/office/officeart/2005/8/layout/venn1"/>
    <dgm:cxn modelId="{FF46EAF1-5041-44B2-BD4F-EE43577350F2}" type="presParOf" srcId="{7C58C577-3770-4109-BC26-05F24E1235D5}" destId="{6130DF2F-0BAF-4937-BDB3-989E57311F7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11E20-939B-496E-9821-6E8C8FA148B2}">
      <dsp:nvSpPr>
        <dsp:cNvPr id="0" name=""/>
        <dsp:cNvSpPr/>
      </dsp:nvSpPr>
      <dsp:spPr>
        <a:xfrm>
          <a:off x="2142248" y="-102677"/>
          <a:ext cx="3349837" cy="3570435"/>
        </a:xfrm>
        <a:prstGeom prst="ellipse">
          <a:avLst/>
        </a:prstGeom>
        <a:solidFill>
          <a:srgbClr val="66FF66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45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9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Я</a:t>
          </a:r>
          <a:endParaRPr lang="ru-RU" sz="199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588893" y="522148"/>
        <a:ext cx="2456547" cy="1606695"/>
      </dsp:txXfrm>
    </dsp:sp>
    <dsp:sp modelId="{56912700-1ACB-4540-AC88-591639EEDEBF}">
      <dsp:nvSpPr>
        <dsp:cNvPr id="0" name=""/>
        <dsp:cNvSpPr/>
      </dsp:nvSpPr>
      <dsp:spPr>
        <a:xfrm>
          <a:off x="2892933" y="1338378"/>
          <a:ext cx="5639506" cy="5577087"/>
        </a:xfrm>
        <a:prstGeom prst="ellipse">
          <a:avLst/>
        </a:prstGeom>
        <a:solidFill>
          <a:srgbClr val="327BF2">
            <a:alpha val="49804"/>
          </a:srgbClr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 smtClean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природа</a:t>
          </a:r>
          <a:endParaRPr lang="ru-RU" sz="6600" b="1" kern="1200" dirty="0">
            <a:ln>
              <a:solidFill>
                <a:srgbClr val="0070C0"/>
              </a:solidFill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17682" y="2779126"/>
        <a:ext cx="3383704" cy="3067398"/>
      </dsp:txXfrm>
    </dsp:sp>
    <dsp:sp modelId="{531D389E-44A3-4F5D-8DB4-CC4E695E52EF}">
      <dsp:nvSpPr>
        <dsp:cNvPr id="0" name=""/>
        <dsp:cNvSpPr/>
      </dsp:nvSpPr>
      <dsp:spPr>
        <a:xfrm>
          <a:off x="288025" y="1916840"/>
          <a:ext cx="3983349" cy="3983349"/>
        </a:xfrm>
        <a:prstGeom prst="ellipse">
          <a:avLst/>
        </a:prstGeom>
        <a:solidFill>
          <a:srgbClr val="FF5050">
            <a:alpha val="49804"/>
          </a:srgb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люди</a:t>
          </a:r>
          <a:endParaRPr lang="ru-RU" sz="80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63124" y="2945872"/>
        <a:ext cx="2390009" cy="2190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C6FF1-EF8D-4FD0-B3C3-1B3EDA0BB36F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912BB-768D-4A49-B24B-DAFA7A4650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912BB-768D-4A49-B24B-DAFA7A4650D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E4370F-3313-4DF4-A95A-EB02F28E51FD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ABA723-B574-4179-A91C-221740B05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92696"/>
            <a:ext cx="7632848" cy="187220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КУЛЬТУРА МИРА</a:t>
            </a:r>
            <a:br>
              <a:rPr lang="ru-RU" sz="4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ЧЕЛОВЕК СРЕДИ ЛЮДЕЙ</a:t>
            </a:r>
            <a:endParaRPr lang="ru-RU" sz="44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7772400" cy="9144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Выполнили: классные руководители</a:t>
            </a:r>
          </a:p>
          <a:p>
            <a:pPr algn="r"/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МБОУ «Средняя школа №4»</a:t>
            </a:r>
          </a:p>
          <a:p>
            <a:pPr algn="r"/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О.В. </a:t>
            </a:r>
            <a:r>
              <a:rPr lang="ru-RU" sz="1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Пучкова</a:t>
            </a:r>
            <a:endParaRPr lang="ru-RU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М.С. </a:t>
            </a:r>
            <a:r>
              <a:rPr lang="ru-RU" sz="1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Семенюк</a:t>
            </a:r>
            <a:endParaRPr lang="ru-RU" sz="1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99592" y="332656"/>
            <a:ext cx="8496944" cy="6120680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УВАЖЕНИЕ </a:t>
            </a: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СОГЛАСИЕ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ТЕРПИМОСТЬ</a:t>
            </a: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КОНФЛИКТЫ </a:t>
            </a: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РАСПРИ</a:t>
            </a: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ВРАЖДА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35038" y="0"/>
            <a:ext cx="8208962" cy="31409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8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Жить в согласии</a:t>
            </a:r>
          </a:p>
          <a:p>
            <a:pPr>
              <a:buNone/>
            </a:pPr>
            <a:r>
              <a:rPr lang="ru-RU" sz="8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другими людьми</a:t>
            </a:r>
            <a:endParaRPr lang="ru-RU" sz="8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metapower.tv/Portals/0/xBlog/uploads/2014/11/23/%D0%BA%D0%B0%D0%BA%20%D0%B7%D0%B0%D0%B2%D0%B5%D1%81%D1%82%D0%B8%20%D0%B4%D1%80%D1%83%D0%B7%D0%B5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01008"/>
            <a:ext cx="4303126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6475" y="0"/>
            <a:ext cx="8137525" cy="6453188"/>
          </a:xfrm>
        </p:spPr>
        <p:txBody>
          <a:bodyPr>
            <a:normAutofit/>
          </a:bodyPr>
          <a:lstStyle/>
          <a:p>
            <a:pPr indent="283464">
              <a:buNone/>
            </a:pPr>
            <a:r>
              <a:rPr lang="ru-RU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поступай с другими людьми так, как не хотел бы, чтобы они поступали по отношению к тебе!</a:t>
            </a:r>
          </a:p>
          <a:p>
            <a:pPr indent="283464">
              <a:buNone/>
            </a:pPr>
            <a:endParaRPr lang="ru-RU" sz="4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(цитата из Библии)</a:t>
            </a:r>
          </a:p>
        </p:txBody>
      </p:sp>
      <p:sp>
        <p:nvSpPr>
          <p:cNvPr id="5" name="Лента лицом вниз 4"/>
          <p:cNvSpPr/>
          <p:nvPr/>
        </p:nvSpPr>
        <p:spPr>
          <a:xfrm>
            <a:off x="1187624" y="6165304"/>
            <a:ext cx="7416824" cy="396624"/>
          </a:xfrm>
          <a:prstGeom prst="ribbon">
            <a:avLst/>
          </a:prstGeom>
        </p:spPr>
        <p:style>
          <a:lnRef idx="1">
            <a:schemeClr val="accent2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0"/>
          <a:ext cx="853244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911E20-939B-496E-9821-6E8C8FA14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5911E20-939B-496E-9821-6E8C8FA14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912700-1ACB-4540-AC88-591639EED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>
                                            <p:graphicEl>
                                              <a:dgm id="{56912700-1ACB-4540-AC88-591639EED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1D389E-44A3-4F5D-8DB4-CC4E695E5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531D389E-44A3-4F5D-8DB4-CC4E695E5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980728"/>
            <a:ext cx="8460432" cy="5185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ВИДЕТЬ И ЦЕНИТЬ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КРАСОТУ И ГАРМОНИЮ ПРИРОДЫ…</a:t>
            </a:r>
            <a:endParaRPr lang="ru-RU" sz="4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 descr="http://bukvi.ru/wp-content/uploads/2014/06/061814_0331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1" y="3040156"/>
            <a:ext cx="3024336" cy="3629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4"/>
          <p:cNvSpPr/>
          <p:nvPr/>
        </p:nvSpPr>
        <p:spPr>
          <a:xfrm>
            <a:off x="1346699" y="3903683"/>
            <a:ext cx="2390009" cy="21908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0" kern="12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051721" y="404664"/>
            <a:ext cx="5760640" cy="5688631"/>
            <a:chOff x="2239531" y="192170"/>
            <a:chExt cx="3983349" cy="3983349"/>
          </a:xfrm>
        </p:grpSpPr>
        <p:sp>
          <p:nvSpPr>
            <p:cNvPr id="12" name="Овал 11"/>
            <p:cNvSpPr/>
            <p:nvPr/>
          </p:nvSpPr>
          <p:spPr>
            <a:xfrm>
              <a:off x="2239531" y="192170"/>
              <a:ext cx="3983349" cy="3983349"/>
            </a:xfrm>
            <a:prstGeom prst="ellipse">
              <a:avLst/>
            </a:prstGeom>
            <a:solidFill>
              <a:srgbClr val="66FF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Овал 4"/>
            <p:cNvSpPr/>
            <p:nvPr/>
          </p:nvSpPr>
          <p:spPr>
            <a:xfrm>
              <a:off x="2770644" y="889256"/>
              <a:ext cx="2921122" cy="1792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45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900" b="1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199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835696" y="521296"/>
            <a:ext cx="6480720" cy="6336704"/>
            <a:chOff x="3636715" y="504058"/>
            <a:chExt cx="4535682" cy="4535681"/>
          </a:xfrm>
        </p:grpSpPr>
        <p:sp>
          <p:nvSpPr>
            <p:cNvPr id="15" name="Овал 14"/>
            <p:cNvSpPr/>
            <p:nvPr/>
          </p:nvSpPr>
          <p:spPr>
            <a:xfrm>
              <a:off x="3636715" y="504058"/>
              <a:ext cx="4535682" cy="4535681"/>
            </a:xfrm>
            <a:prstGeom prst="ellipse">
              <a:avLst/>
            </a:prstGeom>
            <a:solidFill>
              <a:srgbClr val="FF5050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-3210336"/>
                <a:satOff val="39690"/>
                <a:lumOff val="-12939"/>
                <a:alphaOff val="0"/>
              </a:schemeClr>
            </a:fillRef>
            <a:effectRef idx="0">
              <a:schemeClr val="accent4">
                <a:alpha val="50000"/>
                <a:hueOff val="-3210336"/>
                <a:satOff val="39690"/>
                <a:lumOff val="-12939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endParaRPr lang="ru-RU" dirty="0" smtClean="0"/>
            </a:p>
            <a:p>
              <a:r>
                <a:rPr lang="ru-RU" sz="115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люди</a:t>
              </a:r>
              <a:endParaRPr lang="ru-RU" sz="11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Овал 4"/>
            <p:cNvSpPr/>
            <p:nvPr/>
          </p:nvSpPr>
          <p:spPr>
            <a:xfrm>
              <a:off x="4923868" y="1038913"/>
              <a:ext cx="2615168" cy="34659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835696" y="332656"/>
            <a:ext cx="6336704" cy="6525344"/>
            <a:chOff x="4149734" y="2874650"/>
            <a:chExt cx="3983349" cy="3983349"/>
          </a:xfrm>
        </p:grpSpPr>
        <p:sp>
          <p:nvSpPr>
            <p:cNvPr id="18" name="Овал 17"/>
            <p:cNvSpPr/>
            <p:nvPr/>
          </p:nvSpPr>
          <p:spPr>
            <a:xfrm>
              <a:off x="4149734" y="2874650"/>
              <a:ext cx="3983349" cy="3983349"/>
            </a:xfrm>
            <a:prstGeom prst="ellipse">
              <a:avLst/>
            </a:prstGeom>
            <a:solidFill>
              <a:srgbClr val="327BF2">
                <a:alpha val="49804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50000"/>
                <a:hueOff val="-1605168"/>
                <a:satOff val="19845"/>
                <a:lumOff val="-647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4715231" y="3903682"/>
              <a:ext cx="2997488" cy="21908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600" b="1" kern="1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природа</a:t>
              </a:r>
              <a:endParaRPr lang="ru-RU" sz="96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475656" y="0"/>
            <a:ext cx="6984776" cy="6858000"/>
            <a:chOff x="4063233" y="950935"/>
            <a:chExt cx="4607247" cy="4626487"/>
          </a:xfrm>
          <a:solidFill>
            <a:srgbClr val="FFFF00"/>
          </a:solidFill>
        </p:grpSpPr>
        <p:sp>
          <p:nvSpPr>
            <p:cNvPr id="21" name="Овал 20"/>
            <p:cNvSpPr/>
            <p:nvPr/>
          </p:nvSpPr>
          <p:spPr>
            <a:xfrm>
              <a:off x="4063233" y="950935"/>
              <a:ext cx="4607247" cy="462648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2" name="Овал 4"/>
            <p:cNvSpPr/>
            <p:nvPr/>
          </p:nvSpPr>
          <p:spPr>
            <a:xfrm>
              <a:off x="4735124" y="1825329"/>
              <a:ext cx="2921122" cy="17925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45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мир</a:t>
              </a:r>
              <a:endParaRPr lang="ru-RU" sz="166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80283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В СОГЛАСИИ С ДРУГИМИ ЛЮДЬМИ…</a:t>
            </a:r>
            <a:endParaRPr lang="ru-RU" sz="44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645024"/>
            <a:ext cx="81003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ВИДЕТЬ И ЦЕНИТЬ КРАСОТУ И ГАРМОНИЮ ПРИРОДЫ…</a:t>
            </a:r>
            <a:endParaRPr lang="ru-RU" sz="44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coral-wel.com/image/data/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7"/>
            <a:ext cx="3384375" cy="1728192"/>
          </a:xfrm>
          <a:prstGeom prst="rect">
            <a:avLst/>
          </a:prstGeom>
          <a:noFill/>
        </p:spPr>
      </p:pic>
      <p:pic>
        <p:nvPicPr>
          <p:cNvPr id="5124" name="Picture 4" descr="http://buhgalter-praktic.ru/wp-content/uploads/2015/05/sol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085184"/>
            <a:ext cx="2514600" cy="148662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476250"/>
            <a:ext cx="8532440" cy="5772150"/>
          </a:xfrm>
        </p:spPr>
        <p:txBody>
          <a:bodyPr/>
          <a:lstStyle/>
          <a:p>
            <a:endParaRPr lang="ru-RU" sz="4000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Жить в мире с собой, в согласии с другими людьми, видеть красоту и гармонию природы – это значит владеть </a:t>
            </a:r>
          </a:p>
          <a:p>
            <a:pPr>
              <a:buNone/>
            </a:pPr>
            <a:endParaRPr lang="ru-RU" sz="4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«КУЛЬТУРОЙ МИРА»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396552" y="188640"/>
            <a:ext cx="10369152" cy="45365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ЖЕЛАЕМ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ВАМ МИРА</a:t>
            </a:r>
            <a:endParaRPr lang="ru-RU" sz="8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krags.ru/wp-content/uploads/2013/04/666x1000_00480big-575x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221088"/>
            <a:ext cx="547687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kvedomosti.com/uploads/posts/2015-10/planeta-zemlya-v-noyabre-celye-2-nedeli-budet-v-temnote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476672"/>
            <a:ext cx="7712856" cy="47208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59632" y="544522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планета Земля. </a:t>
            </a:r>
            <a:endParaRPr lang="ru-RU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95736" y="332656"/>
            <a:ext cx="5976664" cy="5904655"/>
            <a:chOff x="2239531" y="192170"/>
            <a:chExt cx="3983349" cy="3983349"/>
          </a:xfrm>
        </p:grpSpPr>
        <p:sp>
          <p:nvSpPr>
            <p:cNvPr id="7" name="Овал 6"/>
            <p:cNvSpPr/>
            <p:nvPr/>
          </p:nvSpPr>
          <p:spPr>
            <a:xfrm>
              <a:off x="2239531" y="192170"/>
              <a:ext cx="3983349" cy="3983349"/>
            </a:xfrm>
            <a:prstGeom prst="ellipse">
              <a:avLst/>
            </a:prstGeom>
            <a:solidFill>
              <a:srgbClr val="66FF6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2770644" y="889256"/>
              <a:ext cx="2921122" cy="1792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45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900" b="1" kern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19900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6475" y="549275"/>
            <a:ext cx="8137525" cy="547211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КАЖДОМ ЧЕЛОВЕКЕ ЕСТЬ ЧТО – ТО ХОРОШЕЕ!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Идеальных людей не бывает. Но в каждом есть что –то хорошее. Необходимо научиться жить в мире с собой, видеть хорошее в себе и в окружающих людях.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"/>
            <a:ext cx="8532441" cy="4005064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ЖИТЬ В МИРЕ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СОБОЙ</a:t>
            </a:r>
            <a:endParaRPr lang="ru-RU" sz="6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ila-priroda.ru/img10/chto-takoe-zdor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20888"/>
            <a:ext cx="5969798" cy="4128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43608" y="764704"/>
            <a:ext cx="8100392" cy="11521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Неоконченное предложение»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636912"/>
            <a:ext cx="8316416" cy="352839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 с гордостью могу сказать о себе…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меня хорошо получается…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меня хорошо развиты способности…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 всегда удаётся…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16013" y="836613"/>
            <a:ext cx="8027987" cy="568801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– разминка</a:t>
            </a:r>
            <a:endParaRPr lang="ru-RU" sz="6000" b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«Ветер подул для того, кто…» 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ladyspecial.ru/upload/image/11_(3)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61048"/>
            <a:ext cx="4314825" cy="268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644008" y="260648"/>
            <a:ext cx="4824536" cy="4608512"/>
            <a:chOff x="180041" y="-324036"/>
            <a:chExt cx="5920757" cy="5544616"/>
          </a:xfrm>
        </p:grpSpPr>
        <p:sp>
          <p:nvSpPr>
            <p:cNvPr id="3" name="Овал 2"/>
            <p:cNvSpPr/>
            <p:nvPr/>
          </p:nvSpPr>
          <p:spPr>
            <a:xfrm>
              <a:off x="180041" y="-324036"/>
              <a:ext cx="5544616" cy="5544616"/>
            </a:xfrm>
            <a:prstGeom prst="ellipse">
              <a:avLst/>
            </a:prstGeom>
            <a:solidFill>
              <a:srgbClr val="00FF00">
                <a:alpha val="49804"/>
              </a:srgb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" name="Овал 4"/>
            <p:cNvSpPr/>
            <p:nvPr/>
          </p:nvSpPr>
          <p:spPr>
            <a:xfrm>
              <a:off x="2180164" y="811990"/>
              <a:ext cx="3920634" cy="3920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45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99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1187624" y="1196752"/>
            <a:ext cx="5328592" cy="5184576"/>
            <a:chOff x="3636715" y="504058"/>
            <a:chExt cx="4535682" cy="4535681"/>
          </a:xfrm>
        </p:grpSpPr>
        <p:sp>
          <p:nvSpPr>
            <p:cNvPr id="6" name="Овал 5"/>
            <p:cNvSpPr/>
            <p:nvPr/>
          </p:nvSpPr>
          <p:spPr>
            <a:xfrm>
              <a:off x="3636715" y="504058"/>
              <a:ext cx="4535682" cy="4535681"/>
            </a:xfrm>
            <a:prstGeom prst="ellipse">
              <a:avLst/>
            </a:prstGeom>
            <a:solidFill>
              <a:srgbClr val="FF5050">
                <a:alpha val="50000"/>
              </a:srgb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alpha val="50000"/>
                <a:hueOff val="-3210336"/>
                <a:satOff val="39690"/>
                <a:lumOff val="-12939"/>
                <a:alphaOff val="0"/>
              </a:schemeClr>
            </a:fillRef>
            <a:effectRef idx="0">
              <a:schemeClr val="accent4">
                <a:alpha val="50000"/>
                <a:hueOff val="-3210336"/>
                <a:satOff val="39690"/>
                <a:lumOff val="-1293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4923868" y="1038913"/>
              <a:ext cx="2615168" cy="3465973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6300192" y="1196752"/>
            <a:ext cx="1074333" cy="1421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845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2924944"/>
            <a:ext cx="403244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люди</a:t>
            </a:r>
            <a:endParaRPr lang="ru-RU" sz="1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83568" y="332655"/>
            <a:ext cx="8460432" cy="652534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Объяснить значение слов и разделить на группы: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вражда,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согласие,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терпимость,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распри,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конфликт,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sz="54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1072</TotalTime>
  <Words>239</Words>
  <Application>Microsoft Office PowerPoint</Application>
  <PresentationFormat>Экран (4:3)</PresentationFormat>
  <Paragraphs>74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КУЛЬТУРА МИРА ЧЕЛОВЕК СРЕДИ ЛЮДЕЙ</vt:lpstr>
      <vt:lpstr>Слайд 2</vt:lpstr>
      <vt:lpstr>Слайд 3</vt:lpstr>
      <vt:lpstr>Слайд 4</vt:lpstr>
      <vt:lpstr>Слайд 5</vt:lpstr>
      <vt:lpstr>«Неоконченное предложение»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МОУ СОШ4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МИРА ЧЕЛОВЕК СРЕДИ ЛЮДЕЙ</dc:title>
  <dc:creator>5</dc:creator>
  <cp:lastModifiedBy>Админ</cp:lastModifiedBy>
  <cp:revision>100</cp:revision>
  <dcterms:created xsi:type="dcterms:W3CDTF">2016-01-15T06:32:34Z</dcterms:created>
  <dcterms:modified xsi:type="dcterms:W3CDTF">2016-01-17T13:30:54Z</dcterms:modified>
</cp:coreProperties>
</file>