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51D7B-90BC-4C78-A673-AEAECCFD508B}" type="datetimeFigureOut">
              <a:rPr lang="ru-RU" smtClean="0"/>
              <a:pPr/>
              <a:t>10.01.2016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47230-50EC-4B5F-BD91-1E88EEE4E7C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>
            <a:noAutofit/>
          </a:bodyPr>
          <a:lstStyle/>
          <a:p>
            <a:r>
              <a:rPr lang="ru-RU" sz="13800" b="1" dirty="0" smtClean="0">
                <a:solidFill>
                  <a:srgbClr val="FF0000"/>
                </a:solidFill>
                <a:latin typeface="Adine Kirnberg" pitchFamily="2" charset="0"/>
              </a:rPr>
              <a:t>Местоимение</a:t>
            </a:r>
            <a:endParaRPr lang="ru-RU" sz="13800" b="1" dirty="0">
              <a:solidFill>
                <a:srgbClr val="FF0000"/>
              </a:solidFill>
              <a:latin typeface="Adine Kirnberg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14356"/>
            <a:ext cx="7772400" cy="5715040"/>
          </a:xfrm>
        </p:spPr>
        <p:txBody>
          <a:bodyPr>
            <a:normAutofit/>
          </a:bodyPr>
          <a:lstStyle/>
          <a:p>
            <a:pPr algn="l"/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Медведь, ослик, кот, олень, лиса, мышь, белка, кенгуру, тигр, заяц, лес.</a:t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/>
              <a:t>м</a:t>
            </a:r>
            <a:r>
              <a:rPr lang="ru-RU" dirty="0" smtClean="0"/>
              <a:t>едведь (какой?)…                  (что делает?)…</a:t>
            </a:r>
          </a:p>
          <a:p>
            <a:pPr>
              <a:buNone/>
            </a:pPr>
            <a:r>
              <a:rPr lang="ru-RU" dirty="0"/>
              <a:t>о</a:t>
            </a:r>
            <a:r>
              <a:rPr lang="ru-RU" dirty="0" smtClean="0"/>
              <a:t>слик (какой?)…                        (что делает?)…</a:t>
            </a:r>
          </a:p>
          <a:p>
            <a:pPr>
              <a:buNone/>
            </a:pPr>
            <a:r>
              <a:rPr lang="ru-RU" dirty="0"/>
              <a:t>к</a:t>
            </a:r>
            <a:r>
              <a:rPr lang="ru-RU" dirty="0" smtClean="0"/>
              <a:t>от (какой?)…                             (что делает?)…</a:t>
            </a:r>
          </a:p>
          <a:p>
            <a:pPr>
              <a:buNone/>
            </a:pPr>
            <a:r>
              <a:rPr lang="ru-RU" dirty="0"/>
              <a:t>о</a:t>
            </a:r>
            <a:r>
              <a:rPr lang="ru-RU" dirty="0" smtClean="0"/>
              <a:t>лень (какой?)…                        (что делает?)…</a:t>
            </a:r>
          </a:p>
          <a:p>
            <a:pPr>
              <a:buNone/>
            </a:pPr>
            <a:r>
              <a:rPr lang="ru-RU" dirty="0"/>
              <a:t>л</a:t>
            </a:r>
            <a:r>
              <a:rPr lang="ru-RU" dirty="0" smtClean="0"/>
              <a:t>иса (какая?)…                           (что делает?)…</a:t>
            </a:r>
          </a:p>
          <a:p>
            <a:pPr>
              <a:buNone/>
            </a:pPr>
            <a:r>
              <a:rPr lang="ru-RU" dirty="0"/>
              <a:t>м</a:t>
            </a:r>
            <a:r>
              <a:rPr lang="ru-RU" dirty="0" smtClean="0"/>
              <a:t>ышь (какая?)…                        (что делает?)…</a:t>
            </a:r>
          </a:p>
          <a:p>
            <a:pPr>
              <a:buNone/>
            </a:pPr>
            <a:r>
              <a:rPr lang="ru-RU" dirty="0"/>
              <a:t>б</a:t>
            </a:r>
            <a:r>
              <a:rPr lang="ru-RU" dirty="0" smtClean="0"/>
              <a:t>елка (какая?)…                        (что делает?)…</a:t>
            </a:r>
          </a:p>
          <a:p>
            <a:pPr>
              <a:buNone/>
            </a:pPr>
            <a:r>
              <a:rPr lang="ru-RU" dirty="0"/>
              <a:t>к</a:t>
            </a:r>
            <a:r>
              <a:rPr lang="ru-RU" dirty="0" smtClean="0"/>
              <a:t>енгуру (какой?)…                    (что делает?)…</a:t>
            </a:r>
          </a:p>
          <a:p>
            <a:pPr>
              <a:buNone/>
            </a:pPr>
            <a:r>
              <a:rPr lang="ru-RU" dirty="0"/>
              <a:t>т</a:t>
            </a:r>
            <a:r>
              <a:rPr lang="ru-RU" dirty="0" smtClean="0"/>
              <a:t>игр (какой?)…                          (что делает?)…</a:t>
            </a:r>
          </a:p>
          <a:p>
            <a:pPr>
              <a:buNone/>
            </a:pPr>
            <a:r>
              <a:rPr lang="ru-RU" dirty="0"/>
              <a:t>з</a:t>
            </a:r>
            <a:r>
              <a:rPr lang="ru-RU" dirty="0" smtClean="0"/>
              <a:t>аяц (какой?)…                          (что делает?)…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… усатый, полосатый</a:t>
            </a:r>
          </a:p>
          <a:p>
            <a:pPr>
              <a:buNone/>
            </a:pPr>
            <a:r>
              <a:rPr lang="ru-RU" sz="4000" dirty="0" smtClean="0"/>
              <a:t>Лапки греет на солнышке.</a:t>
            </a:r>
          </a:p>
          <a:p>
            <a:pPr>
              <a:buNone/>
            </a:pPr>
            <a:r>
              <a:rPr lang="ru-RU" sz="4000" dirty="0" smtClean="0"/>
              <a:t>И глазами хитрыми </a:t>
            </a:r>
          </a:p>
          <a:p>
            <a:pPr>
              <a:buNone/>
            </a:pPr>
            <a:r>
              <a:rPr lang="ru-RU" sz="4000" dirty="0" smtClean="0"/>
              <a:t>…следит за мышкой.</a:t>
            </a:r>
          </a:p>
          <a:p>
            <a:pPr>
              <a:buNone/>
            </a:pPr>
            <a:r>
              <a:rPr lang="ru-RU" sz="4000" dirty="0" smtClean="0"/>
              <a:t>Язычком … красненьким</a:t>
            </a:r>
          </a:p>
          <a:p>
            <a:pPr>
              <a:buNone/>
            </a:pPr>
            <a:r>
              <a:rPr lang="ru-RU" sz="4000" dirty="0" smtClean="0"/>
              <a:t>Облизал свой носик,</a:t>
            </a:r>
          </a:p>
          <a:p>
            <a:pPr>
              <a:buNone/>
            </a:pPr>
            <a:r>
              <a:rPr lang="ru-RU" sz="4000" dirty="0" smtClean="0"/>
              <a:t>Лапочкой-подушечкой</a:t>
            </a:r>
          </a:p>
          <a:p>
            <a:pPr>
              <a:buNone/>
            </a:pPr>
            <a:r>
              <a:rPr lang="ru-RU" sz="4000" dirty="0" smtClean="0"/>
              <a:t>Умывает ротик.</a:t>
            </a:r>
            <a:endParaRPr lang="ru-RU" sz="40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400" b="1" u="sng" dirty="0" smtClean="0">
                <a:solidFill>
                  <a:srgbClr val="FF0000"/>
                </a:solidFill>
              </a:rPr>
              <a:t>Вывод:</a:t>
            </a:r>
            <a:r>
              <a:rPr lang="ru-RU" sz="4400" dirty="0" smtClean="0"/>
              <a:t> Слово не обозначает предмет, но указывает на него. К этому слову относятся ещё местоимения: </a:t>
            </a:r>
            <a:r>
              <a:rPr lang="ru-RU" sz="4400" i="1" dirty="0" smtClean="0">
                <a:solidFill>
                  <a:srgbClr val="002060"/>
                </a:solidFill>
              </a:rPr>
              <a:t>я, мы, вы, они, она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Игра «Кто лишний?»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Мальчики, девочки, мы, ученики, учителя.</a:t>
            </a:r>
          </a:p>
          <a:p>
            <a:pPr>
              <a:buNone/>
            </a:pPr>
            <a:r>
              <a:rPr lang="ru-RU" dirty="0" smtClean="0"/>
              <a:t>Анна Петровна, лётчик, вы, генерал.</a:t>
            </a:r>
          </a:p>
          <a:p>
            <a:pPr>
              <a:buNone/>
            </a:pPr>
            <a:r>
              <a:rPr lang="ru-RU" dirty="0" smtClean="0"/>
              <a:t>Миша, я, Света, библиотекарь.</a:t>
            </a:r>
          </a:p>
          <a:p>
            <a:pPr>
              <a:buNone/>
            </a:pPr>
            <a:r>
              <a:rPr lang="ru-RU" dirty="0" smtClean="0"/>
              <a:t>Кукла, человек, ребёнок, ты.</a:t>
            </a:r>
            <a:endParaRPr lang="ru-RU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Игра «Соедини по смыслу»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/>
              <a:t>о</a:t>
            </a:r>
            <a:r>
              <a:rPr lang="ru-RU" sz="4000" dirty="0" smtClean="0"/>
              <a:t>н                                      девочка</a:t>
            </a:r>
          </a:p>
          <a:p>
            <a:pPr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                                 мяч</a:t>
            </a:r>
          </a:p>
          <a:p>
            <a:pPr>
              <a:buNone/>
            </a:pPr>
            <a:r>
              <a:rPr lang="ru-RU" sz="4000" dirty="0"/>
              <a:t>о</a:t>
            </a:r>
            <a:r>
              <a:rPr lang="ru-RU" sz="4000" dirty="0" smtClean="0"/>
              <a:t>на                                    кукла</a:t>
            </a:r>
          </a:p>
          <a:p>
            <a:pPr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                                 яблоко</a:t>
            </a:r>
          </a:p>
          <a:p>
            <a:pPr>
              <a:buNone/>
            </a:pPr>
            <a:r>
              <a:rPr lang="ru-RU" sz="4000" dirty="0"/>
              <a:t>о</a:t>
            </a:r>
            <a:r>
              <a:rPr lang="ru-RU" sz="4000" dirty="0" smtClean="0"/>
              <a:t>но                                    гриб</a:t>
            </a:r>
          </a:p>
          <a:p>
            <a:pPr>
              <a:buNone/>
            </a:pPr>
            <a:r>
              <a:rPr lang="ru-RU" sz="4000" dirty="0"/>
              <a:t> </a:t>
            </a:r>
            <a:r>
              <a:rPr lang="ru-RU" sz="4000" dirty="0" smtClean="0"/>
              <a:t>                                          окно</a:t>
            </a:r>
          </a:p>
          <a:p>
            <a:pPr>
              <a:buNone/>
            </a:pPr>
            <a:endParaRPr lang="ru-RU" sz="4000" dirty="0"/>
          </a:p>
          <a:p>
            <a:pPr>
              <a:buNone/>
            </a:pPr>
            <a:endParaRPr lang="ru-RU" sz="4000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На арену вышел слон,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К нам пришёл с подарком …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… принёс друзьям цветок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Красный, словно огонёк.</a:t>
            </a: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238</Words>
  <Application>Microsoft Office PowerPoint</Application>
  <PresentationFormat>Экран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Местоимение</vt:lpstr>
      <vt:lpstr>Медведь, ослик, кот, олень, лиса, мышь, белка, кенгуру, тигр, заяц, лес. </vt:lpstr>
      <vt:lpstr>Слайд 3</vt:lpstr>
      <vt:lpstr>Слайд 4</vt:lpstr>
      <vt:lpstr>Слайд 5</vt:lpstr>
      <vt:lpstr>Игра «Кто лишний?»</vt:lpstr>
      <vt:lpstr>Игра «Соедини по смыслу»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Медведь, ослик, кот, олень, лиса, мышь, белка, кенгуру, тигр, заяц, лес.</dc:title>
  <dc:creator>Verochka</dc:creator>
  <cp:lastModifiedBy>Пень</cp:lastModifiedBy>
  <cp:revision>6</cp:revision>
  <dcterms:created xsi:type="dcterms:W3CDTF">2015-02-08T12:03:11Z</dcterms:created>
  <dcterms:modified xsi:type="dcterms:W3CDTF">2016-01-10T15:36:49Z</dcterms:modified>
</cp:coreProperties>
</file>