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59" r:id="rId6"/>
    <p:sldId id="270" r:id="rId7"/>
    <p:sldId id="271" r:id="rId8"/>
    <p:sldId id="265" r:id="rId9"/>
    <p:sldId id="266" r:id="rId10"/>
    <p:sldId id="260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768F-5FFC-4D19-B8FA-3FE62AE7659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52748-E4BA-4382-A11E-F2EDEAA6E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1802" y="857232"/>
            <a:ext cx="6072198" cy="4500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электронных образовательных  ресурсов на уроках музыки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процессе формирования эстетической культуры школьников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esktop\Шестова\1. Фото Шестов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9" t="2049" r="5144" b="4279"/>
          <a:stretch>
            <a:fillRect/>
          </a:stretch>
        </p:blipFill>
        <p:spPr bwMode="auto">
          <a:xfrm>
            <a:off x="142844" y="642918"/>
            <a:ext cx="31162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pic>
        <p:nvPicPr>
          <p:cNvPr id="2" name="Рисунок 1" descr="экск в бол. теа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642918"/>
            <a:ext cx="2597997" cy="2062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экск в театр о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3001">
            <a:off x="502465" y="447187"/>
            <a:ext cx="2314591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ирт экс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2714620"/>
            <a:ext cx="457203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ирт экс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5614">
            <a:off x="5789264" y="431423"/>
            <a:ext cx="2571768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ирт музей амадеус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45059">
            <a:off x="98064" y="2384499"/>
            <a:ext cx="2761052" cy="274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узей музыки этот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48849">
            <a:off x="2503362" y="4291337"/>
            <a:ext cx="2500330" cy="178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муз. музыки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28931">
            <a:off x="5500694" y="4143380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Посещение театров и музеев мира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pic>
        <p:nvPicPr>
          <p:cNvPr id="3" name="Рисунок 2" descr="комп и зр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3000396" cy="2010266"/>
          </a:xfrm>
          <a:prstGeom prst="rect">
            <a:avLst/>
          </a:prstGeom>
        </p:spPr>
      </p:pic>
      <p:pic>
        <p:nvPicPr>
          <p:cNvPr id="4" name="Рисунок 3" descr="комп и позв.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214686"/>
            <a:ext cx="2968964" cy="2319503"/>
          </a:xfrm>
          <a:prstGeom prst="rect">
            <a:avLst/>
          </a:prstGeom>
        </p:spPr>
      </p:pic>
      <p:pic>
        <p:nvPicPr>
          <p:cNvPr id="5" name="Рисунок 4" descr="кмп и зрение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071678"/>
            <a:ext cx="2571768" cy="192882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«Проблемы, связанные с работой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компьютером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pic>
        <p:nvPicPr>
          <p:cNvPr id="2" name="Рисунок 1" descr="михаил кизи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596030" cy="1937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ихаил казиник и дет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00504"/>
            <a:ext cx="5214974" cy="262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0298" y="357166"/>
            <a:ext cx="6643702" cy="414340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«Урок музыки – это высшая форма эстетики. Если бы те, кто принимает решения, знали, что первый шаг к Нобелевской премии – изучение классической музыки в детстве, наверное  они бы    изменили своё отношение к ней».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Михаил Казиник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-142900"/>
            <a:ext cx="91601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Благодарю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Ольга\Desktop\Шестова\1. Фото Шестов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9" t="2049" r="5144" b="4279"/>
          <a:stretch>
            <a:fillRect/>
          </a:stretch>
        </p:blipFill>
        <p:spPr bwMode="auto">
          <a:xfrm>
            <a:off x="428596" y="1357298"/>
            <a:ext cx="2143140" cy="32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pic>
        <p:nvPicPr>
          <p:cNvPr id="6" name="Рисунок 5" descr="энциклопедии по музык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8248169" cy="49292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pic>
        <p:nvPicPr>
          <p:cNvPr id="7" name="Рисунок 6" descr="эн. поп. му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7530">
            <a:off x="489814" y="1347077"/>
            <a:ext cx="2143140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энц пм 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7328">
            <a:off x="2845651" y="705551"/>
            <a:ext cx="2556263" cy="24383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 descr="энц. пм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6285">
            <a:off x="6355013" y="1068594"/>
            <a:ext cx="2094859" cy="2983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энц. викторин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2714620"/>
            <a:ext cx="4764243" cy="3567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Электронная музыкальная </a:t>
            </a:r>
            <a:r>
              <a:rPr lang="ru-RU" dirty="0" smtClean="0"/>
              <a:t>энциклопедия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pic>
        <p:nvPicPr>
          <p:cNvPr id="5" name="Рисунок 4" descr="шедевры заруб му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5043">
            <a:off x="5253680" y="467342"/>
            <a:ext cx="238125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шедевр инстр муз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72257">
            <a:off x="489317" y="580029"/>
            <a:ext cx="2714644" cy="203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шед муз инстр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3488">
            <a:off x="760180" y="2474701"/>
            <a:ext cx="2881316" cy="2881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шедевры мировой классик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6054">
            <a:off x="4943995" y="2300797"/>
            <a:ext cx="3286128" cy="3286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Электронные программы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160174" cy="6858000"/>
          </a:xfrm>
          <a:prstGeom prst="rect">
            <a:avLst/>
          </a:prstGeom>
        </p:spPr>
      </p:pic>
      <p:pic>
        <p:nvPicPr>
          <p:cNvPr id="4" name="Рисунок 3" descr="интернет в школ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142984"/>
            <a:ext cx="3658013" cy="2645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ауди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143380"/>
            <a:ext cx="4357718" cy="1335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Латипова Таисия 2015 го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8646">
            <a:off x="523891" y="3282190"/>
            <a:ext cx="3500462" cy="2474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Шестов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19565">
            <a:off x="5852964" y="1070014"/>
            <a:ext cx="2541646" cy="3595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 и его возможности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571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тест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8358245" cy="4286280"/>
          </a:xfrm>
        </p:spPr>
        <p:txBody>
          <a:bodyPr>
            <a:noAutofit/>
          </a:bodyPr>
          <a:lstStyle/>
          <a:p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класс. Контрольная работа за </a:t>
            </a:r>
            <a:r>
              <a:rPr lang="en-US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триместр. Фамилия, Имя:                         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Соотнесите имя композитора и название произведения: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1. Морис Равель                                                     «День Победы»  песня             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2. Людвиг ван Бетховен                                      Симфония№7 «Ленинградская» I часть (эп. нашествия)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3. Давид Тухманов                                                 Увертюра-фантазия «Ромео и Джульетта»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4. Ференц Лист                                                      Увертюра «Руслан и Людмила»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5. Пётр Ильич Чайковский                                   Увертюра «Эгмонт»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6.Михаил Иванович Глинка                                 Венгерская рапсодия № 2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7. Александр Васильевич Александров              Испанский танец «Болеро»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8. Дмитрий Дмитриевич Шостакович                «Священная война» песня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Соотнесите композитора и страну: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Фридерик Шопен                                                  Германия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Ференц Лист                                                          Италия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Михаил Иванович Глинка                                   Франция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Эдвард Григ                                                           Венгрия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Иоганн Штраус-младший                                    Россия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Людвиг ван Бетховен                                           Польша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Жорж Бизе                                                             Австрия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Антонио Вивальди                                               Норвегия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pic>
        <p:nvPicPr>
          <p:cNvPr id="3" name="Рисунок 2" descr="группы вк 4-5 обрез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943" y="1214422"/>
            <a:ext cx="2322888" cy="2571768"/>
          </a:xfrm>
          <a:prstGeom prst="rect">
            <a:avLst/>
          </a:prstGeom>
        </p:spPr>
      </p:pic>
      <p:pic>
        <p:nvPicPr>
          <p:cNvPr id="4" name="Рисунок 3" descr="задание 4 класс обрез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42918"/>
            <a:ext cx="2786082" cy="5079709"/>
          </a:xfrm>
          <a:prstGeom prst="rect">
            <a:avLst/>
          </a:prstGeom>
        </p:spPr>
      </p:pic>
      <p:pic>
        <p:nvPicPr>
          <p:cNvPr id="5" name="Рисунок 4" descr="задание вк 5 класс обрез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642918"/>
            <a:ext cx="3113193" cy="51435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sp>
        <p:nvSpPr>
          <p:cNvPr id="1105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92275"/>
            <a:ext cx="7772400" cy="13795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РИНГ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класс 1 полугодие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4" y="0"/>
            <a:ext cx="9160174" cy="6858000"/>
          </a:xfrm>
          <a:prstGeom prst="rect">
            <a:avLst/>
          </a:prstGeom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РАСШИФРУЙ  СЛОВА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r>
              <a:rPr lang="ru-RU" sz="8000" dirty="0"/>
              <a:t>БАЦИМЛЫ; </a:t>
            </a:r>
          </a:p>
          <a:p>
            <a:r>
              <a:rPr lang="ru-RU" sz="8000" dirty="0"/>
              <a:t>ГУЧОНРИ; </a:t>
            </a:r>
          </a:p>
          <a:p>
            <a:r>
              <a:rPr lang="ru-RU" sz="8000" dirty="0"/>
              <a:t>БУЗЫК;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238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Использование электронных образовательных  ресурсов на уроках музыки  в процессе формирования эстетической культуры школьников</vt:lpstr>
      <vt:lpstr>Слайд 2</vt:lpstr>
      <vt:lpstr>Электронная музыкальная энциклопедия</vt:lpstr>
      <vt:lpstr>Электронные программы</vt:lpstr>
      <vt:lpstr>Интернет и его возможности</vt:lpstr>
      <vt:lpstr>                                   тест</vt:lpstr>
      <vt:lpstr>Слайд 7</vt:lpstr>
      <vt:lpstr>МУЗЫКАЛЬНЫЙ РИНГ 4 класс 1 полугодие</vt:lpstr>
      <vt:lpstr>РАСШИФРУЙ  СЛОВА</vt:lpstr>
      <vt:lpstr>Посещение театров и музеев мира</vt:lpstr>
      <vt:lpstr>«Проблемы, связанные с работой  за компьютером</vt:lpstr>
      <vt:lpstr>«Урок музыки – это высшая форма эстетики. Если бы те, кто принимает решения, знали, что первый шаг к Нобелевской премии – изучение классической музыки в детстве, наверное  они бы    изменили своё отношение к ней».                                Михаил Казиник</vt:lpstr>
      <vt:lpstr>           Благодарю       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образовательных  ресурсов на уроках музыки  в процессе формирования эстетической культуры школьников</dc:title>
  <dc:creator>User</dc:creator>
  <cp:lastModifiedBy>User</cp:lastModifiedBy>
  <cp:revision>40</cp:revision>
  <dcterms:created xsi:type="dcterms:W3CDTF">2015-11-29T11:56:18Z</dcterms:created>
  <dcterms:modified xsi:type="dcterms:W3CDTF">2015-12-06T18:46:09Z</dcterms:modified>
</cp:coreProperties>
</file>