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818" autoAdjust="0"/>
  </p:normalViewPr>
  <p:slideViewPr>
    <p:cSldViewPr>
      <p:cViewPr>
        <p:scale>
          <a:sx n="100" d="100"/>
          <a:sy n="100" d="100"/>
        </p:scale>
        <p:origin x="-29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 девочка\Desktop\кедр\809633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47667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№3 «Ручеек»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844824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«Тематические карточки»  как новый метод использования раздаточных материалов в работе с детьми 6 – 7 лет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07707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группы №11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Е.А. Аксенова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5949280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округ город Выкса 2015 год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 девочка\Desktop\кедр\809633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692696"/>
            <a:ext cx="7200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 индивидуализации является основополагающим положением ФГОС ДО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п.1.4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индивидуальных особенностей каждого ребенка, при котором каждый ребенок становится активным в выборе содержания своего образования, становится субъектом образования (далее – индивидуализация дошкольного образования)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DC15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857497"/>
            <a:ext cx="3333773" cy="2500330"/>
          </a:xfrm>
          <a:prstGeom prst="rect">
            <a:avLst/>
          </a:prstGeom>
        </p:spPr>
      </p:pic>
      <p:pic>
        <p:nvPicPr>
          <p:cNvPr id="6" name="Рисунок 5" descr="SDC15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3" y="4000504"/>
            <a:ext cx="3548055" cy="266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 девочка\Desktop\кедр\809633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692696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Цель: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формирование умения детей дошкольного возраста, применять самостоятельно, усвоенные знания по программе детского сада.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DC15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000240"/>
            <a:ext cx="3429024" cy="2571768"/>
          </a:xfrm>
          <a:prstGeom prst="rect">
            <a:avLst/>
          </a:prstGeom>
        </p:spPr>
      </p:pic>
      <p:pic>
        <p:nvPicPr>
          <p:cNvPr id="5" name="Рисунок 4" descr="SDC158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8689" y="3286124"/>
            <a:ext cx="3905277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 девочка\Desktop\кедр\809633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69269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требования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412776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должно быть открытым и понятным ребенку без взрослого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Должно быть место для «договорных пометок», которые разрабатываются самостоятельно в каждой группе воспитателями и детьми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лист может иметь «рабочую рамку», которую можно дорисовывать и раскрашивать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Компоновка заданий на карточке оставляет возможность выбора – рисовать, считать, рассматривать, обсуждать, писать и т.п.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«Индивидуальность» карточки подчеркивается тем, что каждый ребенок самостоятельно подписывает свою карточку – печатает имя или рисует значок маркировки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 девочка\Desktop\кедр\809633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126" y="-78136"/>
            <a:ext cx="9311126" cy="69361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04665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Договорные пометки</a:t>
            </a:r>
          </a:p>
          <a:p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ндрей девочка\Desktop\кист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13681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ндрей девочка\Desktop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24944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ндрей девочка\Desktop\медведь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221088"/>
            <a:ext cx="12961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47864" y="177281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Раскрась, нарисуй</a:t>
            </a:r>
            <a:endParaRPr lang="ru-RU" sz="2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306896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Соедини, обведи, напиши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443711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Ответь, придумай, назови, скажи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 девочка\Desktop\кедр\809633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404664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Примерный вариант индивидуальной карточки по теме: «Продукты питания»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Лена\КАРТОЧ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4814463" cy="6678925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1029" name="Picture 5" descr="D:\Лена\КАРТОЧК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4338352" cy="3127274"/>
          </a:xfrm>
          <a:prstGeom prst="rect">
            <a:avLst/>
          </a:prstGeom>
          <a:noFill/>
        </p:spPr>
      </p:pic>
      <p:pic>
        <p:nvPicPr>
          <p:cNvPr id="6" name="Рисунок 5" descr="мороженое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645024"/>
            <a:ext cx="4283968" cy="308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 девочка\Desktop\кедр\809633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69269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916832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Энциклопедия интеллекта. Рабочая тетрадь для детей 6 – 7 лет/ Шевелев К.В. – М.: Издательство «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Ювента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2011. – 80 с.: ил.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Серия «Рабочие тетради дошкольников» Солнечные ступеньки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(математика, обучение грамоте, развиваем мыслительные способности и т. п.)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 девочка\Desktop\кедр\809633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844824"/>
            <a:ext cx="70567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 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255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</dc:creator>
  <cp:lastModifiedBy>User</cp:lastModifiedBy>
  <cp:revision>27</cp:revision>
  <dcterms:created xsi:type="dcterms:W3CDTF">2015-12-01T17:00:57Z</dcterms:created>
  <dcterms:modified xsi:type="dcterms:W3CDTF">2015-04-29T01:41:40Z</dcterms:modified>
</cp:coreProperties>
</file>