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B30CE4-1699-4E90-B264-AD93B174A73E}" type="datetimeFigureOut">
              <a:rPr lang="ru-RU"/>
              <a:pPr>
                <a:defRPr/>
              </a:pPr>
              <a:t>10.12.2014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415702-FD42-4FCE-A410-4C71E6D848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CD9AD-12C1-46C4-809C-F6410A144CF4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2285-534D-4AC5-9E6C-60815A2ED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D0D48-ADFF-4804-A135-B0853A9A27ED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0A77-9E40-4885-A5E1-3E3FBBFD4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0B9A-8E1C-48A9-8968-5DAFEFDF5DF1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B553-F518-4D73-AD83-377F3C4D0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3B1A3-842D-45C5-B5E0-FDDA1BDDE8EC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FA652-7E64-4CFE-BE9A-3DF3DDEB3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3BDC-0EC5-4BAB-B141-3DE9940D2D39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C2D2-0CE6-4ACB-BD57-8FFCC43A4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1B98-A515-4858-B0B4-981A75789589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E67A-F767-4CB1-9BA3-D665904B5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730AE-E2C7-4F3E-B7B0-517CCCD5BFD4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90FE1-C448-4A14-AD2B-223967600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0B29-81C6-42AE-AB2E-B023E168728F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4D4A-B16F-4632-B4D1-8255B37E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AEC6B-3497-49E8-A29F-E9D7A7B1BBD3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55B9-7AFB-4BA5-99A6-31B7E865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E3DA7-765E-44DD-862F-50EF439E9479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1813-0157-4FCB-BA2A-30C368ABE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548DB-D327-49AF-ADB0-E53CB3E96333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5D23-B0D2-4E4A-B155-1066D4FF9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B3E585-3BC1-4667-B20C-DCDDBA9A2EDA}" type="datetimeFigureOut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631214-9639-423A-8798-50A25070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калашникофф\Pictures\радуг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911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2" name="Picture 2" descr="C:\Users\калашникофф\Pictures\211093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MSI</cp:lastModifiedBy>
  <cp:revision>2</cp:revision>
  <dcterms:created xsi:type="dcterms:W3CDTF">2014-11-22T12:20:04Z</dcterms:created>
  <dcterms:modified xsi:type="dcterms:W3CDTF">2014-12-10T16:10:44Z</dcterms:modified>
</cp:coreProperties>
</file>