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57" r:id="rId5"/>
    <p:sldId id="263" r:id="rId6"/>
    <p:sldId id="256" r:id="rId7"/>
    <p:sldId id="262" r:id="rId8"/>
    <p:sldId id="259" r:id="rId9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photoidom.ru/photo/64/6476efb7aecd5c0371f241274fa37c15.jpg"/>
          <p:cNvPicPr>
            <a:picLocks noChangeAspect="1" noChangeArrowheads="1"/>
          </p:cNvPicPr>
          <p:nvPr/>
        </p:nvPicPr>
        <p:blipFill>
          <a:blip r:embed="rId2" cstate="print"/>
          <a:srcRect b="10541"/>
          <a:stretch>
            <a:fillRect/>
          </a:stretch>
        </p:blipFill>
        <p:spPr bwMode="auto">
          <a:xfrm>
            <a:off x="323528" y="404664"/>
            <a:ext cx="8371268" cy="5616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tvorchestvo.files.wordpress.com/2011/11/s10503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32656"/>
            <a:ext cx="5974023" cy="62929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8434" name="Picture 2" descr="http://ped-kopilka.ru/upload/blogs/7983_33f8309536d8d94dd50301982606b965.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88640"/>
            <a:ext cx="4824536" cy="64293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3-years.ru/images/stories/podelki-seme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92696"/>
            <a:ext cx="7200800" cy="5602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maam.ru/images/users/photos/medium/984d08b089cc54a46b530cf2c737d5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0"/>
            <a:ext cx="5976664" cy="6057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img-fotki.yandex.ru/get/5009/vik5146539.8/0_648d6_67416cc5_X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8640"/>
            <a:ext cx="7620000" cy="5848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ped-kopilka.ru/images/konkurs/osen/97/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7488832" cy="5616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g2.searchmasterclass.net/uploads/posts/2013-06-29/image_8763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7344816" cy="55049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af7e2d3f92cffcd2a7d2dfb358ff6ba97d8389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Tatiana</dc:creator>
  <cp:lastModifiedBy>Tatiana</cp:lastModifiedBy>
  <cp:revision>2</cp:revision>
  <dcterms:created xsi:type="dcterms:W3CDTF">2015-10-13T20:05:14Z</dcterms:created>
  <dcterms:modified xsi:type="dcterms:W3CDTF">2015-10-13T20:13:51Z</dcterms:modified>
</cp:coreProperties>
</file>