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0C2-AF1D-476E-B04D-0EE12412113B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9613-A47A-4B37-B332-633474979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0C2-AF1D-476E-B04D-0EE12412113B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9613-A47A-4B37-B332-633474979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0C2-AF1D-476E-B04D-0EE12412113B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9613-A47A-4B37-B332-633474979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0C2-AF1D-476E-B04D-0EE12412113B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9613-A47A-4B37-B332-633474979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0C2-AF1D-476E-B04D-0EE12412113B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9613-A47A-4B37-B332-633474979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0C2-AF1D-476E-B04D-0EE12412113B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9613-A47A-4B37-B332-633474979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0C2-AF1D-476E-B04D-0EE12412113B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9613-A47A-4B37-B332-633474979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0C2-AF1D-476E-B04D-0EE12412113B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9613-A47A-4B37-B332-633474979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0C2-AF1D-476E-B04D-0EE12412113B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9613-A47A-4B37-B332-633474979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0C2-AF1D-476E-B04D-0EE12412113B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9613-A47A-4B37-B332-633474979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0C2-AF1D-476E-B04D-0EE12412113B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9613-A47A-4B37-B332-633474979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F0C2-AF1D-476E-B04D-0EE12412113B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89613-A47A-4B37-B332-633474979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eVXTv6WDJ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8101042" cy="24288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МАСТЕР-КЛАСС</a:t>
            </a:r>
            <a:br>
              <a:rPr lang="ru-RU" dirty="0" smtClean="0"/>
            </a:br>
            <a:r>
              <a:rPr lang="ru-RU" dirty="0" smtClean="0"/>
              <a:t>Объемная снежинка</a:t>
            </a:r>
            <a:br>
              <a:rPr lang="ru-RU" dirty="0" smtClean="0"/>
            </a:br>
            <a:r>
              <a:rPr lang="ru-RU" dirty="0" smtClean="0"/>
              <a:t>ОРИГАМИ</a:t>
            </a:r>
            <a:br>
              <a:rPr lang="ru-RU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5643578"/>
            <a:ext cx="3286148" cy="107157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Выполнила руководитель детского объединения «Волшебные узоры»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СОШ №1 г.Вуктыл, РК</a:t>
            </a:r>
          </a:p>
          <a:p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Бабченкова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Л.И.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Рисунок 3" descr="V3CKAiVKu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143116"/>
            <a:ext cx="2928958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4399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Все линии сгибов намечены.Теперь приступаем к складывания самого модуля. На фото показаны линии сгибов (красные - гора, чёрные- долина).Подробнее далее.</a:t>
            </a:r>
            <a:endParaRPr lang="ru-RU" sz="3200" dirty="0"/>
          </a:p>
        </p:txBody>
      </p:sp>
      <p:pic>
        <p:nvPicPr>
          <p:cNvPr id="4" name="Содержимое 3" descr="18UbgcIdfGw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285984" y="2714620"/>
            <a:ext cx="4786346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Начинаем складывать с нижней части самые крупные складки. Должен получиться треугольник. Далее складки с двух сторон поменьше. И в последнюю очередь складки для лучиков .Их четыре.</a:t>
            </a:r>
            <a:endParaRPr lang="ru-RU" sz="2400" dirty="0"/>
          </a:p>
        </p:txBody>
      </p:sp>
      <p:pic>
        <p:nvPicPr>
          <p:cNvPr id="4" name="Содержимое 3" descr="cGh2YBGBjTc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785786" y="1785926"/>
            <a:ext cx="3000396" cy="2217683"/>
          </a:xfrm>
        </p:spPr>
      </p:pic>
      <p:pic>
        <p:nvPicPr>
          <p:cNvPr id="5" name="Рисунок 4" descr="Ybd2E3d95Zk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286380" y="1732323"/>
            <a:ext cx="3071834" cy="2303876"/>
          </a:xfrm>
          <a:prstGeom prst="rect">
            <a:avLst/>
          </a:prstGeom>
        </p:spPr>
      </p:pic>
      <p:pic>
        <p:nvPicPr>
          <p:cNvPr id="6" name="Рисунок 5" descr="zivMJWZsn_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57224" y="4286256"/>
            <a:ext cx="3000396" cy="2250297"/>
          </a:xfrm>
          <a:prstGeom prst="rect">
            <a:avLst/>
          </a:prstGeom>
        </p:spPr>
      </p:pic>
      <p:pic>
        <p:nvPicPr>
          <p:cNvPr id="7" name="Рисунок 6" descr="OH-pTu-5Ay8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357818" y="4214818"/>
            <a:ext cx="3119427" cy="2339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И последний этап сборки модуля. Отгибаем снизу с левой стороны треугольник и загибаем его наверх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cM8iRXBn8o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5214942" y="1500174"/>
            <a:ext cx="3357586" cy="2320169"/>
          </a:xfrm>
        </p:spPr>
      </p:pic>
      <p:pic>
        <p:nvPicPr>
          <p:cNvPr id="5" name="Рисунок 4" descr="JVd34iUvZPs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71472" y="1571612"/>
            <a:ext cx="3143272" cy="2357454"/>
          </a:xfrm>
          <a:prstGeom prst="rect">
            <a:avLst/>
          </a:prstGeom>
        </p:spPr>
      </p:pic>
      <p:pic>
        <p:nvPicPr>
          <p:cNvPr id="6" name="Рисунок 5" descr="SOOqPkQldnI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786050" y="4000504"/>
            <a:ext cx="3429024" cy="2571768"/>
          </a:xfrm>
          <a:prstGeom prst="rect">
            <a:avLst/>
          </a:prstGeom>
        </p:spPr>
      </p:pic>
      <p:pic>
        <p:nvPicPr>
          <p:cNvPr id="7" name="Рисунок 6" descr="rWzlJffIYmE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 flipV="1">
            <a:off x="5286380" y="6857999"/>
            <a:ext cx="71435" cy="53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Наш модуль готов. Таких модулей нужно сделать 6 штук.</a:t>
            </a:r>
            <a:endParaRPr lang="ru-RU" dirty="0"/>
          </a:p>
        </p:txBody>
      </p:sp>
      <p:pic>
        <p:nvPicPr>
          <p:cNvPr id="5" name="Содержимое 4" descr="rWzlJffIYmE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357422" y="2000240"/>
            <a:ext cx="4493694" cy="33702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Собираем модули. Совмещаем треугольник левого модуля с треугольником правого модуля и заправляем внутрь правого. Модули надежно закреплены.</a:t>
            </a:r>
            <a:endParaRPr lang="ru-RU" sz="3200" dirty="0"/>
          </a:p>
        </p:txBody>
      </p:sp>
      <p:pic>
        <p:nvPicPr>
          <p:cNvPr id="4" name="Содержимое 3" descr="wLNKbRtPDk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357430"/>
            <a:ext cx="5429288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остальными модулями поступаем точно также.</a:t>
            </a:r>
            <a:endParaRPr lang="ru-RU" dirty="0"/>
          </a:p>
        </p:txBody>
      </p:sp>
      <p:pic>
        <p:nvPicPr>
          <p:cNvPr id="4" name="Содержимое 3" descr="r-_JmiQadm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Наша снежинка готова.</a:t>
            </a:r>
            <a:endParaRPr lang="ru-RU" dirty="0"/>
          </a:p>
        </p:txBody>
      </p:sp>
      <p:pic>
        <p:nvPicPr>
          <p:cNvPr id="4" name="Содержимое 3" descr="BB-v3MhdDi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643050"/>
            <a:ext cx="5715040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8800" dirty="0" smtClean="0"/>
              <a:t>Творческих успехов!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Использованные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43470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http://www.youtube.com/watch?v=JeVXTv6WDJw</a:t>
            </a:r>
            <a:r>
              <a:rPr lang="ru-RU" dirty="0" smtClean="0"/>
              <a:t> 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Мастер-класс предназначен для занятий кружка  по работе с бумагой для обучающихся 10-11 лет.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115328" cy="448311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dirty="0" smtClean="0"/>
              <a:t>Тема: Оригами</a:t>
            </a:r>
          </a:p>
          <a:p>
            <a:pPr>
              <a:buNone/>
            </a:pPr>
            <a:r>
              <a:rPr lang="ru-RU" sz="3000" dirty="0" smtClean="0"/>
              <a:t>Цель: Изготовление объёмной снежинки в технике оригами.</a:t>
            </a:r>
          </a:p>
          <a:p>
            <a:pPr>
              <a:buNone/>
            </a:pPr>
            <a:r>
              <a:rPr lang="ru-RU" sz="3000" dirty="0" smtClean="0"/>
              <a:t>Задачи:</a:t>
            </a:r>
          </a:p>
          <a:p>
            <a:pPr>
              <a:buNone/>
            </a:pPr>
            <a:r>
              <a:rPr lang="ru-RU" sz="3000" dirty="0" smtClean="0"/>
              <a:t>1) закрепить основные понятия оригами;</a:t>
            </a:r>
          </a:p>
          <a:p>
            <a:pPr>
              <a:buNone/>
            </a:pPr>
            <a:r>
              <a:rPr lang="ru-RU" sz="3000" dirty="0" smtClean="0"/>
              <a:t>2) закрепить навыки складывания бумаги;</a:t>
            </a:r>
          </a:p>
          <a:p>
            <a:pPr>
              <a:buNone/>
            </a:pPr>
            <a:r>
              <a:rPr lang="ru-RU" sz="3000" dirty="0" smtClean="0"/>
              <a:t>3) развивать навыков и умений ручного труда;</a:t>
            </a:r>
          </a:p>
          <a:p>
            <a:pPr>
              <a:buNone/>
            </a:pPr>
            <a:r>
              <a:rPr lang="ru-RU" sz="3000" dirty="0" smtClean="0"/>
              <a:t>4) развивать моторику пальцев.</a:t>
            </a:r>
          </a:p>
          <a:p>
            <a:pPr>
              <a:buNone/>
            </a:pPr>
            <a:r>
              <a:rPr lang="ru-RU" sz="3000" dirty="0" smtClean="0"/>
              <a:t>Данную снежинку можно использовать для украшение интерьера или  как ёлочную игрушку.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23685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работы нам потребуется </a:t>
            </a:r>
            <a:r>
              <a:rPr lang="ru-RU" sz="2800" i="1" dirty="0" smtClean="0"/>
              <a:t>6 одинаковых квадратов бумаги</a:t>
            </a:r>
            <a:r>
              <a:rPr lang="ru-RU" sz="2800" dirty="0" smtClean="0"/>
              <a:t>. Лучше использовать заготовки из офисной бумаги ( из одного листа у нас получилось 4 квадрата. Можно взять и квадраты из блоков для записей.</a:t>
            </a:r>
            <a:endParaRPr lang="ru-RU" sz="2800" dirty="0"/>
          </a:p>
        </p:txBody>
      </p:sp>
      <p:pic>
        <p:nvPicPr>
          <p:cNvPr id="4" name="Содержимое 3" descr="cPPDhWnLVl4 (1)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928794" y="2571744"/>
            <a:ext cx="5500726" cy="38401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214314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Сложить квадрат пополам (</a:t>
            </a:r>
            <a:r>
              <a:rPr lang="ru-RU" sz="2800" dirty="0" smtClean="0"/>
              <a:t>фото </a:t>
            </a:r>
            <a:r>
              <a:rPr lang="ru-RU" sz="3600" dirty="0" smtClean="0"/>
              <a:t>1), затем развернуть и сложить две другие стороны (</a:t>
            </a:r>
            <a:r>
              <a:rPr lang="ru-RU" sz="2800" dirty="0" smtClean="0"/>
              <a:t>фото</a:t>
            </a:r>
            <a:r>
              <a:rPr lang="ru-RU" sz="3600" dirty="0" smtClean="0"/>
              <a:t>2).</a:t>
            </a:r>
            <a:endParaRPr lang="ru-RU" sz="3600" dirty="0"/>
          </a:p>
        </p:txBody>
      </p:sp>
      <p:pic>
        <p:nvPicPr>
          <p:cNvPr id="4" name="Содержимое 3" descr="ynkh3pVuWA4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85720" y="3071810"/>
            <a:ext cx="4286280" cy="3214710"/>
          </a:xfrm>
        </p:spPr>
      </p:pic>
      <p:pic>
        <p:nvPicPr>
          <p:cNvPr id="5" name="Рисунок 4" descr="PzO-9BK8uTs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22331" y="3071810"/>
            <a:ext cx="4235949" cy="3214710"/>
          </a:xfrm>
          <a:prstGeom prst="rect">
            <a:avLst/>
          </a:prstGeom>
        </p:spPr>
      </p:pic>
      <p:pic>
        <p:nvPicPr>
          <p:cNvPr id="6" name="Рисунок 5" descr="czx29h1h0mc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428728" y="7072338"/>
            <a:ext cx="309532" cy="2321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14546" y="635795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29322" y="6357958"/>
            <a:ext cx="68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Положить заготовку открытой стороной наверх. Согнуть короткие стороны к центральной линии (</a:t>
            </a:r>
            <a:r>
              <a:rPr lang="ru-RU" sz="3100" dirty="0" smtClean="0"/>
              <a:t>фото</a:t>
            </a:r>
            <a:r>
              <a:rPr lang="ru-RU" sz="3600" dirty="0" smtClean="0"/>
              <a:t>3), разогнуть, перевернуть заготовку открытой стороной вниз и повторить сгибы(</a:t>
            </a:r>
            <a:r>
              <a:rPr lang="ru-RU" sz="3100" dirty="0" smtClean="0"/>
              <a:t>фото</a:t>
            </a:r>
            <a:r>
              <a:rPr lang="ru-RU" sz="3600" dirty="0" smtClean="0"/>
              <a:t>4).</a:t>
            </a:r>
            <a:endParaRPr lang="ru-RU" sz="3600" dirty="0"/>
          </a:p>
        </p:txBody>
      </p:sp>
      <p:pic>
        <p:nvPicPr>
          <p:cNvPr id="4" name="Содержимое 3" descr="3qI_KCHN0GM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714876" y="2928934"/>
            <a:ext cx="4286248" cy="3286148"/>
          </a:xfrm>
        </p:spPr>
      </p:pic>
      <p:pic>
        <p:nvPicPr>
          <p:cNvPr id="5" name="Рисунок 4" descr="-51HEa788wo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14282" y="2928934"/>
            <a:ext cx="4357718" cy="32861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0232" y="63579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72198" y="642939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72518" cy="192880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Вогнуть внутрь треугольник у маленького квадрата слева (фото5), затем отогнуть верхний угол к диагонали второго квадрата (фото6) разогнуть и отогнуть этот же уголок к нижней точке вертикальной линии (фото7).</a:t>
            </a:r>
            <a:endParaRPr lang="ru-RU" sz="2800" dirty="0"/>
          </a:p>
        </p:txBody>
      </p:sp>
      <p:pic>
        <p:nvPicPr>
          <p:cNvPr id="4" name="Содержимое 3" descr="On_XJn60NqU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642910" y="2071678"/>
            <a:ext cx="3221204" cy="2286016"/>
          </a:xfrm>
        </p:spPr>
      </p:pic>
      <p:pic>
        <p:nvPicPr>
          <p:cNvPr id="5" name="Рисунок 4" descr="pVTgQenczlE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43504" y="2013610"/>
            <a:ext cx="3214710" cy="2344059"/>
          </a:xfrm>
          <a:prstGeom prst="rect">
            <a:avLst/>
          </a:prstGeom>
        </p:spPr>
      </p:pic>
      <p:pic>
        <p:nvPicPr>
          <p:cNvPr id="6" name="Рисунок 5" descr="1nTY8W2S0l0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H="1">
            <a:off x="2357423" y="7064453"/>
            <a:ext cx="214313" cy="160734"/>
          </a:xfrm>
          <a:prstGeom prst="rect">
            <a:avLst/>
          </a:prstGeom>
        </p:spPr>
      </p:pic>
      <p:pic>
        <p:nvPicPr>
          <p:cNvPr id="7" name="Рисунок 6" descr="ugcB_h4Gq-U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143240" y="4357694"/>
            <a:ext cx="2928958" cy="21967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4414" y="442913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72264" y="442913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071934" y="650083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Отвернуть угол в исходное положение(</a:t>
            </a:r>
            <a:r>
              <a:rPr lang="ru-RU" sz="2800" dirty="0" smtClean="0"/>
              <a:t>фото</a:t>
            </a:r>
            <a:r>
              <a:rPr lang="ru-RU" sz="3200" dirty="0" smtClean="0"/>
              <a:t>8) и надавить на угол, получится квадрат (</a:t>
            </a:r>
            <a:r>
              <a:rPr lang="ru-RU" sz="2800" dirty="0" smtClean="0"/>
              <a:t>фото</a:t>
            </a:r>
            <a:r>
              <a:rPr lang="ru-RU" sz="3200" dirty="0" smtClean="0"/>
              <a:t>9).Стороны квадрата согнуть к диагонали, как на </a:t>
            </a:r>
            <a:r>
              <a:rPr lang="ru-RU" sz="2800" dirty="0" smtClean="0"/>
              <a:t>фото</a:t>
            </a:r>
            <a:r>
              <a:rPr lang="ru-RU" sz="3200" dirty="0" smtClean="0"/>
              <a:t> 10. </a:t>
            </a:r>
            <a:endParaRPr lang="ru-RU" sz="3200" dirty="0"/>
          </a:p>
        </p:txBody>
      </p:sp>
      <p:pic>
        <p:nvPicPr>
          <p:cNvPr id="4" name="Содержимое 3" descr="4oMItJ2yl5g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714480" y="2500306"/>
            <a:ext cx="1857388" cy="1143008"/>
          </a:xfrm>
          <a:ln>
            <a:solidFill>
              <a:schemeClr val="accent1"/>
            </a:solidFill>
            <a:prstDash val="dash"/>
          </a:ln>
        </p:spPr>
      </p:pic>
      <p:pic>
        <p:nvPicPr>
          <p:cNvPr id="5" name="Рисунок 4" descr="huJDB82TZak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6072198" y="2571744"/>
            <a:ext cx="1785950" cy="1214446"/>
          </a:xfrm>
          <a:prstGeom prst="rect">
            <a:avLst/>
          </a:prstGeom>
        </p:spPr>
      </p:pic>
      <p:pic>
        <p:nvPicPr>
          <p:cNvPr id="6" name="Рисунок 5" descr="dfW8ulcgLYc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3428992" y="4000504"/>
            <a:ext cx="2286016" cy="14287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728" y="47863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143768" y="492919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14810" y="642939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Заготовку развернуть и проделать со вторым углом то же самое.</a:t>
            </a:r>
            <a:endParaRPr lang="ru-RU" sz="3600" dirty="0"/>
          </a:p>
        </p:txBody>
      </p:sp>
      <p:pic>
        <p:nvPicPr>
          <p:cNvPr id="4" name="Содержимое 3" descr="U_SvIML0buQ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571472" y="1643050"/>
            <a:ext cx="2500330" cy="1946686"/>
          </a:xfrm>
        </p:spPr>
      </p:pic>
      <p:pic>
        <p:nvPicPr>
          <p:cNvPr id="5" name="Рисунок 4" descr="1nTY8W2S0l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215074" y="1643050"/>
            <a:ext cx="2428892" cy="2000264"/>
          </a:xfrm>
          <a:prstGeom prst="rect">
            <a:avLst/>
          </a:prstGeom>
        </p:spPr>
      </p:pic>
      <p:pic>
        <p:nvPicPr>
          <p:cNvPr id="6" name="Рисунок 5" descr="NqRTg4oOEd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57158" y="4000504"/>
            <a:ext cx="2857520" cy="2214554"/>
          </a:xfrm>
          <a:prstGeom prst="rect">
            <a:avLst/>
          </a:prstGeom>
        </p:spPr>
      </p:pic>
      <p:pic>
        <p:nvPicPr>
          <p:cNvPr id="7" name="Рисунок 6" descr="nsPOcCz7wQM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000760" y="4000504"/>
            <a:ext cx="2738425" cy="2214578"/>
          </a:xfrm>
          <a:prstGeom prst="rect">
            <a:avLst/>
          </a:prstGeom>
        </p:spPr>
      </p:pic>
      <p:pic>
        <p:nvPicPr>
          <p:cNvPr id="8" name="Рисунок 7" descr="UxKe6ySOhls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3357554" y="1714488"/>
            <a:ext cx="2714644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Развернуть весь квадрат(фото11), согнуть внутрь углы нижней части заготовки </a:t>
            </a:r>
            <a:br>
              <a:rPr lang="ru-RU" sz="2800" dirty="0" smtClean="0"/>
            </a:br>
            <a:r>
              <a:rPr lang="ru-RU" sz="2800" dirty="0" smtClean="0"/>
              <a:t> (фото12)Сторону получившегося треугольника согнуть к вертикальной линии(фото13), отогнуть и согнуть вторую сторону(фото14).</a:t>
            </a:r>
            <a:endParaRPr lang="ru-RU" sz="2800" dirty="0"/>
          </a:p>
        </p:txBody>
      </p:sp>
      <p:pic>
        <p:nvPicPr>
          <p:cNvPr id="4" name="Содержимое 3" descr="9b_drT4dRUU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500034" y="2071678"/>
            <a:ext cx="2928958" cy="2289636"/>
          </a:xfrm>
        </p:spPr>
      </p:pic>
      <p:pic>
        <p:nvPicPr>
          <p:cNvPr id="5" name="Рисунок 4" descr="I_SdRmX1o4M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72066" y="4500570"/>
            <a:ext cx="2928958" cy="2196719"/>
          </a:xfrm>
          <a:prstGeom prst="rect">
            <a:avLst/>
          </a:prstGeom>
        </p:spPr>
      </p:pic>
      <p:pic>
        <p:nvPicPr>
          <p:cNvPr id="6" name="Рисунок 5" descr="J41-PCthA3s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00034" y="4500570"/>
            <a:ext cx="2928957" cy="2196718"/>
          </a:xfrm>
          <a:prstGeom prst="rect">
            <a:avLst/>
          </a:prstGeom>
        </p:spPr>
      </p:pic>
      <p:pic>
        <p:nvPicPr>
          <p:cNvPr id="7" name="Рисунок 6" descr="cGh2YBGBjTc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 flipV="1">
            <a:off x="0" y="7143776"/>
            <a:ext cx="214282" cy="160712"/>
          </a:xfrm>
          <a:prstGeom prst="rect">
            <a:avLst/>
          </a:prstGeom>
        </p:spPr>
      </p:pic>
      <p:pic>
        <p:nvPicPr>
          <p:cNvPr id="8" name="Рисунок 7" descr="DcVVquYVjeU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143504" y="2143116"/>
            <a:ext cx="2857518" cy="21431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43306" y="285749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215338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643306" y="521495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143900" y="51435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395</Words>
  <Application>Microsoft Office PowerPoint</Application>
  <PresentationFormat>Экран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МАСТЕР-КЛАСС Объемная снежинка ОРИГАМИ </vt:lpstr>
      <vt:lpstr>Мастер-класс предназначен для занятий кружка  по работе с бумагой для обучающихся 10-11 лет.</vt:lpstr>
      <vt:lpstr>Для работы нам потребуется 6 одинаковых квадратов бумаги. Лучше использовать заготовки из офисной бумаги ( из одного листа у нас получилось 4 квадрата. Можно взять и квадраты из блоков для записей.</vt:lpstr>
      <vt:lpstr>Сложить квадрат пополам (фото 1), затем развернуть и сложить две другие стороны (фото2).</vt:lpstr>
      <vt:lpstr> Положить заготовку открытой стороной наверх. Согнуть короткие стороны к центральной линии (фото3), разогнуть, перевернуть заготовку открытой стороной вниз и повторить сгибы(фото4).</vt:lpstr>
      <vt:lpstr>Вогнуть внутрь треугольник у маленького квадрата слева (фото5), затем отогнуть верхний угол к диагонали второго квадрата (фото6) разогнуть и отогнуть этот же уголок к нижней точке вертикальной линии (фото7).</vt:lpstr>
      <vt:lpstr>Отвернуть угол в исходное положение(фото8) и надавить на угол, получится квадрат (фото9).Стороны квадрата согнуть к диагонали, как на фото 10. </vt:lpstr>
      <vt:lpstr>Заготовку развернуть и проделать со вторым углом то же самое.</vt:lpstr>
      <vt:lpstr>Развернуть весь квадрат(фото11), согнуть внутрь углы нижней части заготовки   (фото12)Сторону получившегося треугольника согнуть к вертикальной линии(фото13), отогнуть и согнуть вторую сторону(фото14).</vt:lpstr>
      <vt:lpstr>Все линии сгибов намечены.Теперь приступаем к складывания самого модуля. На фото показаны линии сгибов (красные - гора, чёрные- долина).Подробнее далее.</vt:lpstr>
      <vt:lpstr>Начинаем складывать с нижней части самые крупные складки. Должен получиться треугольник. Далее складки с двух сторон поменьше. И в последнюю очередь складки для лучиков .Их четыре.</vt:lpstr>
      <vt:lpstr>И последний этап сборки модуля. Отгибаем снизу с левой стороны треугольник и загибаем его наверх.</vt:lpstr>
      <vt:lpstr>Наш модуль готов. Таких модулей нужно сделать 6 штук.</vt:lpstr>
      <vt:lpstr>Собираем модули. Совмещаем треугольник левого модуля с треугольником правого модуля и заправляем внутрь правого. Модули надежно закреплены.</vt:lpstr>
      <vt:lpstr>С остальными модулями поступаем точно также.</vt:lpstr>
      <vt:lpstr>Наша снежинка готова.</vt:lpstr>
      <vt:lpstr>Спасибо за внимание.</vt:lpstr>
      <vt:lpstr> Использованные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Объемная снежинка</dc:title>
  <dc:creator>Олег</dc:creator>
  <cp:lastModifiedBy>Олег</cp:lastModifiedBy>
  <cp:revision>64</cp:revision>
  <dcterms:created xsi:type="dcterms:W3CDTF">2015-12-05T11:24:37Z</dcterms:created>
  <dcterms:modified xsi:type="dcterms:W3CDTF">2016-01-09T17:42:14Z</dcterms:modified>
</cp:coreProperties>
</file>