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Юра" initials="Ю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Задание 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6 "А"</c:v>
                </c:pt>
                <c:pt idx="1">
                  <c:v>6"Б"</c:v>
                </c:pt>
                <c:pt idx="2">
                  <c:v>6"В"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0.65000000000000013</c:v>
                </c:pt>
                <c:pt idx="1">
                  <c:v>0.60000000000000009</c:v>
                </c:pt>
                <c:pt idx="2">
                  <c:v>0.76000000000000012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Задание 2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6 "А"</c:v>
                </c:pt>
                <c:pt idx="1">
                  <c:v>6"Б"</c:v>
                </c:pt>
                <c:pt idx="2">
                  <c:v>6"В"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0.77</c:v>
                </c:pt>
                <c:pt idx="1">
                  <c:v>0.79</c:v>
                </c:pt>
                <c:pt idx="2">
                  <c:v>0.75000000000000011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Задание 3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6 "А"</c:v>
                </c:pt>
                <c:pt idx="1">
                  <c:v>6"Б"</c:v>
                </c:pt>
                <c:pt idx="2">
                  <c:v>6"В"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0.77</c:v>
                </c:pt>
                <c:pt idx="1">
                  <c:v>0.89000000000000012</c:v>
                </c:pt>
                <c:pt idx="2">
                  <c:v>0.7400000000000001</c:v>
                </c:pt>
              </c:numCache>
            </c:numRef>
          </c:val>
        </c:ser>
        <c:axId val="100836096"/>
        <c:axId val="100837632"/>
      </c:barChart>
      <c:catAx>
        <c:axId val="100836096"/>
        <c:scaling>
          <c:orientation val="minMax"/>
        </c:scaling>
        <c:axPos val="b"/>
        <c:tickLblPos val="nextTo"/>
        <c:crossAx val="100837632"/>
        <c:crosses val="autoZero"/>
        <c:auto val="1"/>
        <c:lblAlgn val="ctr"/>
        <c:lblOffset val="100"/>
      </c:catAx>
      <c:valAx>
        <c:axId val="100837632"/>
        <c:scaling>
          <c:orientation val="minMax"/>
        </c:scaling>
        <c:axPos val="l"/>
        <c:majorGridlines/>
        <c:numFmt formatCode="0%" sourceLinked="1"/>
        <c:tickLblPos val="nextTo"/>
        <c:crossAx val="10083609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9206C1-44C8-4DF4-BC80-259B36C364C6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D517A03-8BA2-4C05-B51F-EDE8FE2EADD6}">
      <dgm:prSet/>
      <dgm:spPr/>
      <dgm:t>
        <a:bodyPr/>
        <a:lstStyle/>
        <a:p>
          <a:pPr rtl="0"/>
          <a:r>
            <a:rPr lang="ru-RU" dirty="0" smtClean="0"/>
            <a:t>Одушевлённое – неодушевлённое;</a:t>
          </a:r>
          <a:endParaRPr lang="ru-RU" dirty="0"/>
        </a:p>
      </dgm:t>
    </dgm:pt>
    <dgm:pt modelId="{436557B9-5080-4CE1-82C3-42137FE0377E}" type="parTrans" cxnId="{2EC2B9E5-72DA-4A93-A6E9-6803492D545C}">
      <dgm:prSet/>
      <dgm:spPr/>
      <dgm:t>
        <a:bodyPr/>
        <a:lstStyle/>
        <a:p>
          <a:endParaRPr lang="ru-RU"/>
        </a:p>
      </dgm:t>
    </dgm:pt>
    <dgm:pt modelId="{0B084A52-50EA-4AE2-8214-F86042AC4798}" type="sibTrans" cxnId="{2EC2B9E5-72DA-4A93-A6E9-6803492D545C}">
      <dgm:prSet/>
      <dgm:spPr/>
      <dgm:t>
        <a:bodyPr/>
        <a:lstStyle/>
        <a:p>
          <a:endParaRPr lang="ru-RU"/>
        </a:p>
      </dgm:t>
    </dgm:pt>
    <dgm:pt modelId="{71A851A4-AE6F-4B4F-82C6-F8CECBAFBDA1}">
      <dgm:prSet/>
      <dgm:spPr/>
      <dgm:t>
        <a:bodyPr/>
        <a:lstStyle/>
        <a:p>
          <a:pPr rtl="0"/>
          <a:r>
            <a:rPr lang="ru-RU" dirty="0" smtClean="0"/>
            <a:t>Собственное – нарицательное;</a:t>
          </a:r>
          <a:endParaRPr lang="ru-RU" dirty="0"/>
        </a:p>
      </dgm:t>
    </dgm:pt>
    <dgm:pt modelId="{ED9BE565-8008-451E-A9D1-A3D83BA486AC}" type="parTrans" cxnId="{6D39DDD3-04E6-4742-A7F9-5E5993D47E23}">
      <dgm:prSet/>
      <dgm:spPr/>
      <dgm:t>
        <a:bodyPr/>
        <a:lstStyle/>
        <a:p>
          <a:endParaRPr lang="ru-RU"/>
        </a:p>
      </dgm:t>
    </dgm:pt>
    <dgm:pt modelId="{D16093BE-AD4E-49C7-B5E7-7D7E8D569FF7}" type="sibTrans" cxnId="{6D39DDD3-04E6-4742-A7F9-5E5993D47E23}">
      <dgm:prSet/>
      <dgm:spPr/>
      <dgm:t>
        <a:bodyPr/>
        <a:lstStyle/>
        <a:p>
          <a:endParaRPr lang="ru-RU"/>
        </a:p>
      </dgm:t>
    </dgm:pt>
    <dgm:pt modelId="{66AFA806-6C51-469C-A17F-7E0DB02D4DD8}">
      <dgm:prSet/>
      <dgm:spPr/>
      <dgm:t>
        <a:bodyPr/>
        <a:lstStyle/>
        <a:p>
          <a:pPr rtl="0"/>
          <a:r>
            <a:rPr lang="ru-RU" dirty="0" smtClean="0"/>
            <a:t>Род;</a:t>
          </a:r>
          <a:endParaRPr lang="ru-RU" dirty="0"/>
        </a:p>
      </dgm:t>
    </dgm:pt>
    <dgm:pt modelId="{0C0C3EC6-CE8D-4D10-B0F9-43A8B4646790}" type="parTrans" cxnId="{A6FE47D4-7AC2-44B7-A7D9-C18FF7283577}">
      <dgm:prSet/>
      <dgm:spPr/>
      <dgm:t>
        <a:bodyPr/>
        <a:lstStyle/>
        <a:p>
          <a:endParaRPr lang="ru-RU"/>
        </a:p>
      </dgm:t>
    </dgm:pt>
    <dgm:pt modelId="{8AEE71B6-547A-4B56-85E7-5DAB6F58BF50}" type="sibTrans" cxnId="{A6FE47D4-7AC2-44B7-A7D9-C18FF7283577}">
      <dgm:prSet/>
      <dgm:spPr/>
      <dgm:t>
        <a:bodyPr/>
        <a:lstStyle/>
        <a:p>
          <a:endParaRPr lang="ru-RU"/>
        </a:p>
      </dgm:t>
    </dgm:pt>
    <dgm:pt modelId="{CB2600C6-3D05-468B-BA61-E120A584E992}">
      <dgm:prSet/>
      <dgm:spPr/>
      <dgm:t>
        <a:bodyPr/>
        <a:lstStyle/>
        <a:p>
          <a:pPr rtl="0"/>
          <a:r>
            <a:rPr lang="ru-RU" dirty="0" smtClean="0"/>
            <a:t>Склонение;</a:t>
          </a:r>
          <a:endParaRPr lang="ru-RU" dirty="0"/>
        </a:p>
      </dgm:t>
    </dgm:pt>
    <dgm:pt modelId="{D030A4A4-5F11-4B75-B78F-3A89100A3802}" type="parTrans" cxnId="{F64B2FB7-43BC-4F95-A811-6F1BADDF30B4}">
      <dgm:prSet/>
      <dgm:spPr/>
      <dgm:t>
        <a:bodyPr/>
        <a:lstStyle/>
        <a:p>
          <a:endParaRPr lang="ru-RU"/>
        </a:p>
      </dgm:t>
    </dgm:pt>
    <dgm:pt modelId="{7D5ADB34-F393-48AC-92C8-EC66CD1BF319}" type="sibTrans" cxnId="{F64B2FB7-43BC-4F95-A811-6F1BADDF30B4}">
      <dgm:prSet/>
      <dgm:spPr/>
      <dgm:t>
        <a:bodyPr/>
        <a:lstStyle/>
        <a:p>
          <a:endParaRPr lang="ru-RU"/>
        </a:p>
      </dgm:t>
    </dgm:pt>
    <dgm:pt modelId="{B14CEEE7-0E23-4F7D-B93A-3D3B20E0089C}" type="pres">
      <dgm:prSet presAssocID="{9C9206C1-44C8-4DF4-BC80-259B36C364C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A6D9B6-DF18-4BFE-A1AF-F3335A77B8FE}" type="pres">
      <dgm:prSet presAssocID="{6D517A03-8BA2-4C05-B51F-EDE8FE2EADD6}" presName="circle1" presStyleLbl="node1" presStyleIdx="0" presStyleCnt="4"/>
      <dgm:spPr/>
    </dgm:pt>
    <dgm:pt modelId="{03AE982E-4117-4795-A742-D8DE3B7C80EF}" type="pres">
      <dgm:prSet presAssocID="{6D517A03-8BA2-4C05-B51F-EDE8FE2EADD6}" presName="space" presStyleCnt="0"/>
      <dgm:spPr/>
    </dgm:pt>
    <dgm:pt modelId="{90D7FEBC-3C3C-4683-873C-31E3588121F4}" type="pres">
      <dgm:prSet presAssocID="{6D517A03-8BA2-4C05-B51F-EDE8FE2EADD6}" presName="rect1" presStyleLbl="alignAcc1" presStyleIdx="0" presStyleCnt="4"/>
      <dgm:spPr/>
      <dgm:t>
        <a:bodyPr/>
        <a:lstStyle/>
        <a:p>
          <a:endParaRPr lang="ru-RU"/>
        </a:p>
      </dgm:t>
    </dgm:pt>
    <dgm:pt modelId="{899B6AC4-2E69-4623-ACCA-87D7007A1105}" type="pres">
      <dgm:prSet presAssocID="{71A851A4-AE6F-4B4F-82C6-F8CECBAFBDA1}" presName="vertSpace2" presStyleLbl="node1" presStyleIdx="0" presStyleCnt="4"/>
      <dgm:spPr/>
    </dgm:pt>
    <dgm:pt modelId="{0C785F00-6636-4FD8-B8A0-A5B7D8944E11}" type="pres">
      <dgm:prSet presAssocID="{71A851A4-AE6F-4B4F-82C6-F8CECBAFBDA1}" presName="circle2" presStyleLbl="node1" presStyleIdx="1" presStyleCnt="4"/>
      <dgm:spPr/>
    </dgm:pt>
    <dgm:pt modelId="{D2624E76-26B0-48EF-A165-DBD1DC8A27F6}" type="pres">
      <dgm:prSet presAssocID="{71A851A4-AE6F-4B4F-82C6-F8CECBAFBDA1}" presName="rect2" presStyleLbl="alignAcc1" presStyleIdx="1" presStyleCnt="4"/>
      <dgm:spPr/>
      <dgm:t>
        <a:bodyPr/>
        <a:lstStyle/>
        <a:p>
          <a:endParaRPr lang="ru-RU"/>
        </a:p>
      </dgm:t>
    </dgm:pt>
    <dgm:pt modelId="{BCC829CB-7115-477A-B7A9-78A31F5911A5}" type="pres">
      <dgm:prSet presAssocID="{66AFA806-6C51-469C-A17F-7E0DB02D4DD8}" presName="vertSpace3" presStyleLbl="node1" presStyleIdx="1" presStyleCnt="4"/>
      <dgm:spPr/>
    </dgm:pt>
    <dgm:pt modelId="{2B815303-1298-413F-965C-6A7DBC13B76A}" type="pres">
      <dgm:prSet presAssocID="{66AFA806-6C51-469C-A17F-7E0DB02D4DD8}" presName="circle3" presStyleLbl="node1" presStyleIdx="2" presStyleCnt="4"/>
      <dgm:spPr/>
    </dgm:pt>
    <dgm:pt modelId="{309D14A4-D5CE-4DBA-AE17-6B2D8ABBA6BE}" type="pres">
      <dgm:prSet presAssocID="{66AFA806-6C51-469C-A17F-7E0DB02D4DD8}" presName="rect3" presStyleLbl="alignAcc1" presStyleIdx="2" presStyleCnt="4"/>
      <dgm:spPr/>
      <dgm:t>
        <a:bodyPr/>
        <a:lstStyle/>
        <a:p>
          <a:endParaRPr lang="ru-RU"/>
        </a:p>
      </dgm:t>
    </dgm:pt>
    <dgm:pt modelId="{7AB7FBB0-9D91-4A2C-AB5B-4A2E230AEC37}" type="pres">
      <dgm:prSet presAssocID="{CB2600C6-3D05-468B-BA61-E120A584E992}" presName="vertSpace4" presStyleLbl="node1" presStyleIdx="2" presStyleCnt="4"/>
      <dgm:spPr/>
    </dgm:pt>
    <dgm:pt modelId="{71272816-3E2C-4B57-AE50-CA8FE5DAFF01}" type="pres">
      <dgm:prSet presAssocID="{CB2600C6-3D05-468B-BA61-E120A584E992}" presName="circle4" presStyleLbl="node1" presStyleIdx="3" presStyleCnt="4"/>
      <dgm:spPr/>
    </dgm:pt>
    <dgm:pt modelId="{291533F9-8345-4AC0-9C00-D521E0B0E712}" type="pres">
      <dgm:prSet presAssocID="{CB2600C6-3D05-468B-BA61-E120A584E992}" presName="rect4" presStyleLbl="alignAcc1" presStyleIdx="3" presStyleCnt="4"/>
      <dgm:spPr/>
      <dgm:t>
        <a:bodyPr/>
        <a:lstStyle/>
        <a:p>
          <a:endParaRPr lang="ru-RU"/>
        </a:p>
      </dgm:t>
    </dgm:pt>
    <dgm:pt modelId="{74A86A71-C65B-448F-8EB7-287617F2608F}" type="pres">
      <dgm:prSet presAssocID="{6D517A03-8BA2-4C05-B51F-EDE8FE2EADD6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0B5B85-DF10-4D7F-98FE-DECC6CCF8979}" type="pres">
      <dgm:prSet presAssocID="{71A851A4-AE6F-4B4F-82C6-F8CECBAFBDA1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05FF97-9223-40FA-A998-892DA8177B2A}" type="pres">
      <dgm:prSet presAssocID="{66AFA806-6C51-469C-A17F-7E0DB02D4DD8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50A51B-2CAF-4BE3-941C-39955350E605}" type="pres">
      <dgm:prSet presAssocID="{CB2600C6-3D05-468B-BA61-E120A584E992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E9ADE1-AECD-4E4F-BC43-EFB5DDD7EBA4}" type="presOf" srcId="{CB2600C6-3D05-468B-BA61-E120A584E992}" destId="{291533F9-8345-4AC0-9C00-D521E0B0E712}" srcOrd="0" destOrd="0" presId="urn:microsoft.com/office/officeart/2005/8/layout/target3"/>
    <dgm:cxn modelId="{1D1C3CCC-DA32-4AAC-B664-AE0ADC2B18FF}" type="presOf" srcId="{71A851A4-AE6F-4B4F-82C6-F8CECBAFBDA1}" destId="{D2624E76-26B0-48EF-A165-DBD1DC8A27F6}" srcOrd="0" destOrd="0" presId="urn:microsoft.com/office/officeart/2005/8/layout/target3"/>
    <dgm:cxn modelId="{6DFDB849-D706-43A6-A13B-790BF3E8A6C5}" type="presOf" srcId="{CB2600C6-3D05-468B-BA61-E120A584E992}" destId="{6D50A51B-2CAF-4BE3-941C-39955350E605}" srcOrd="1" destOrd="0" presId="urn:microsoft.com/office/officeart/2005/8/layout/target3"/>
    <dgm:cxn modelId="{57286C15-6D48-4402-A474-37125BB37418}" type="presOf" srcId="{71A851A4-AE6F-4B4F-82C6-F8CECBAFBDA1}" destId="{710B5B85-DF10-4D7F-98FE-DECC6CCF8979}" srcOrd="1" destOrd="0" presId="urn:microsoft.com/office/officeart/2005/8/layout/target3"/>
    <dgm:cxn modelId="{6D39DDD3-04E6-4742-A7F9-5E5993D47E23}" srcId="{9C9206C1-44C8-4DF4-BC80-259B36C364C6}" destId="{71A851A4-AE6F-4B4F-82C6-F8CECBAFBDA1}" srcOrd="1" destOrd="0" parTransId="{ED9BE565-8008-451E-A9D1-A3D83BA486AC}" sibTransId="{D16093BE-AD4E-49C7-B5E7-7D7E8D569FF7}"/>
    <dgm:cxn modelId="{368E4C98-2447-4A29-BCD8-1D2A6A771ECF}" type="presOf" srcId="{66AFA806-6C51-469C-A17F-7E0DB02D4DD8}" destId="{7105FF97-9223-40FA-A998-892DA8177B2A}" srcOrd="1" destOrd="0" presId="urn:microsoft.com/office/officeart/2005/8/layout/target3"/>
    <dgm:cxn modelId="{A4A7D1DC-5702-4B5D-9FCA-95026342A1D1}" type="presOf" srcId="{9C9206C1-44C8-4DF4-BC80-259B36C364C6}" destId="{B14CEEE7-0E23-4F7D-B93A-3D3B20E0089C}" srcOrd="0" destOrd="0" presId="urn:microsoft.com/office/officeart/2005/8/layout/target3"/>
    <dgm:cxn modelId="{A6FE47D4-7AC2-44B7-A7D9-C18FF7283577}" srcId="{9C9206C1-44C8-4DF4-BC80-259B36C364C6}" destId="{66AFA806-6C51-469C-A17F-7E0DB02D4DD8}" srcOrd="2" destOrd="0" parTransId="{0C0C3EC6-CE8D-4D10-B0F9-43A8B4646790}" sibTransId="{8AEE71B6-547A-4B56-85E7-5DAB6F58BF50}"/>
    <dgm:cxn modelId="{B1EC16C3-BD5E-4E3C-93B1-F4ABAA74F1AE}" type="presOf" srcId="{66AFA806-6C51-469C-A17F-7E0DB02D4DD8}" destId="{309D14A4-D5CE-4DBA-AE17-6B2D8ABBA6BE}" srcOrd="0" destOrd="0" presId="urn:microsoft.com/office/officeart/2005/8/layout/target3"/>
    <dgm:cxn modelId="{2EC2B9E5-72DA-4A93-A6E9-6803492D545C}" srcId="{9C9206C1-44C8-4DF4-BC80-259B36C364C6}" destId="{6D517A03-8BA2-4C05-B51F-EDE8FE2EADD6}" srcOrd="0" destOrd="0" parTransId="{436557B9-5080-4CE1-82C3-42137FE0377E}" sibTransId="{0B084A52-50EA-4AE2-8214-F86042AC4798}"/>
    <dgm:cxn modelId="{F64B2FB7-43BC-4F95-A811-6F1BADDF30B4}" srcId="{9C9206C1-44C8-4DF4-BC80-259B36C364C6}" destId="{CB2600C6-3D05-468B-BA61-E120A584E992}" srcOrd="3" destOrd="0" parTransId="{D030A4A4-5F11-4B75-B78F-3A89100A3802}" sibTransId="{7D5ADB34-F393-48AC-92C8-EC66CD1BF319}"/>
    <dgm:cxn modelId="{266DF0E8-0A00-4193-A903-D2597E27EDB1}" type="presOf" srcId="{6D517A03-8BA2-4C05-B51F-EDE8FE2EADD6}" destId="{74A86A71-C65B-448F-8EB7-287617F2608F}" srcOrd="1" destOrd="0" presId="urn:microsoft.com/office/officeart/2005/8/layout/target3"/>
    <dgm:cxn modelId="{ACE46D7E-9ACB-421F-9960-DF31F32A4599}" type="presOf" srcId="{6D517A03-8BA2-4C05-B51F-EDE8FE2EADD6}" destId="{90D7FEBC-3C3C-4683-873C-31E3588121F4}" srcOrd="0" destOrd="0" presId="urn:microsoft.com/office/officeart/2005/8/layout/target3"/>
    <dgm:cxn modelId="{EDD7617F-CFF6-446C-A09C-30F3397094C9}" type="presParOf" srcId="{B14CEEE7-0E23-4F7D-B93A-3D3B20E0089C}" destId="{42A6D9B6-DF18-4BFE-A1AF-F3335A77B8FE}" srcOrd="0" destOrd="0" presId="urn:microsoft.com/office/officeart/2005/8/layout/target3"/>
    <dgm:cxn modelId="{4DD284EB-5A4A-4B8D-8253-59E2E0081795}" type="presParOf" srcId="{B14CEEE7-0E23-4F7D-B93A-3D3B20E0089C}" destId="{03AE982E-4117-4795-A742-D8DE3B7C80EF}" srcOrd="1" destOrd="0" presId="urn:microsoft.com/office/officeart/2005/8/layout/target3"/>
    <dgm:cxn modelId="{93A63111-8A10-401D-AB35-B9C687DE3B86}" type="presParOf" srcId="{B14CEEE7-0E23-4F7D-B93A-3D3B20E0089C}" destId="{90D7FEBC-3C3C-4683-873C-31E3588121F4}" srcOrd="2" destOrd="0" presId="urn:microsoft.com/office/officeart/2005/8/layout/target3"/>
    <dgm:cxn modelId="{6CE94055-EFA2-4340-9EB4-B2E4F2315147}" type="presParOf" srcId="{B14CEEE7-0E23-4F7D-B93A-3D3B20E0089C}" destId="{899B6AC4-2E69-4623-ACCA-87D7007A1105}" srcOrd="3" destOrd="0" presId="urn:microsoft.com/office/officeart/2005/8/layout/target3"/>
    <dgm:cxn modelId="{D2C868D8-0A32-422C-865F-46F9B909BF7E}" type="presParOf" srcId="{B14CEEE7-0E23-4F7D-B93A-3D3B20E0089C}" destId="{0C785F00-6636-4FD8-B8A0-A5B7D8944E11}" srcOrd="4" destOrd="0" presId="urn:microsoft.com/office/officeart/2005/8/layout/target3"/>
    <dgm:cxn modelId="{5FA50C73-E58A-4874-AA1D-9EE1187CA891}" type="presParOf" srcId="{B14CEEE7-0E23-4F7D-B93A-3D3B20E0089C}" destId="{D2624E76-26B0-48EF-A165-DBD1DC8A27F6}" srcOrd="5" destOrd="0" presId="urn:microsoft.com/office/officeart/2005/8/layout/target3"/>
    <dgm:cxn modelId="{ED270733-7DCA-4677-9EDE-E0476E53C2EA}" type="presParOf" srcId="{B14CEEE7-0E23-4F7D-B93A-3D3B20E0089C}" destId="{BCC829CB-7115-477A-B7A9-78A31F5911A5}" srcOrd="6" destOrd="0" presId="urn:microsoft.com/office/officeart/2005/8/layout/target3"/>
    <dgm:cxn modelId="{78F098DF-1C5E-408A-9DD5-F94C181B226E}" type="presParOf" srcId="{B14CEEE7-0E23-4F7D-B93A-3D3B20E0089C}" destId="{2B815303-1298-413F-965C-6A7DBC13B76A}" srcOrd="7" destOrd="0" presId="urn:microsoft.com/office/officeart/2005/8/layout/target3"/>
    <dgm:cxn modelId="{B6F86EC0-F22A-48B3-A54D-CFA0F136F8B6}" type="presParOf" srcId="{B14CEEE7-0E23-4F7D-B93A-3D3B20E0089C}" destId="{309D14A4-D5CE-4DBA-AE17-6B2D8ABBA6BE}" srcOrd="8" destOrd="0" presId="urn:microsoft.com/office/officeart/2005/8/layout/target3"/>
    <dgm:cxn modelId="{001B45EF-26A1-45DE-B14A-208674558283}" type="presParOf" srcId="{B14CEEE7-0E23-4F7D-B93A-3D3B20E0089C}" destId="{7AB7FBB0-9D91-4A2C-AB5B-4A2E230AEC37}" srcOrd="9" destOrd="0" presId="urn:microsoft.com/office/officeart/2005/8/layout/target3"/>
    <dgm:cxn modelId="{EC46552A-DF3B-4A4E-91E3-7F66FA33E511}" type="presParOf" srcId="{B14CEEE7-0E23-4F7D-B93A-3D3B20E0089C}" destId="{71272816-3E2C-4B57-AE50-CA8FE5DAFF01}" srcOrd="10" destOrd="0" presId="urn:microsoft.com/office/officeart/2005/8/layout/target3"/>
    <dgm:cxn modelId="{882CC14C-D9F4-41E4-83AB-6642DE87B363}" type="presParOf" srcId="{B14CEEE7-0E23-4F7D-B93A-3D3B20E0089C}" destId="{291533F9-8345-4AC0-9C00-D521E0B0E712}" srcOrd="11" destOrd="0" presId="urn:microsoft.com/office/officeart/2005/8/layout/target3"/>
    <dgm:cxn modelId="{1EEDF4B2-C6EA-4CD1-994F-A2E0CA8EE004}" type="presParOf" srcId="{B14CEEE7-0E23-4F7D-B93A-3D3B20E0089C}" destId="{74A86A71-C65B-448F-8EB7-287617F2608F}" srcOrd="12" destOrd="0" presId="urn:microsoft.com/office/officeart/2005/8/layout/target3"/>
    <dgm:cxn modelId="{75A369CC-C6FD-42F3-BE39-FFD1BF6FE105}" type="presParOf" srcId="{B14CEEE7-0E23-4F7D-B93A-3D3B20E0089C}" destId="{710B5B85-DF10-4D7F-98FE-DECC6CCF8979}" srcOrd="13" destOrd="0" presId="urn:microsoft.com/office/officeart/2005/8/layout/target3"/>
    <dgm:cxn modelId="{7D703954-EB92-4E7E-9B87-8B0BAC216FE9}" type="presParOf" srcId="{B14CEEE7-0E23-4F7D-B93A-3D3B20E0089C}" destId="{7105FF97-9223-40FA-A998-892DA8177B2A}" srcOrd="14" destOrd="0" presId="urn:microsoft.com/office/officeart/2005/8/layout/target3"/>
    <dgm:cxn modelId="{3CBCFD08-71E1-4F2C-A75E-5D2E296F3192}" type="presParOf" srcId="{B14CEEE7-0E23-4F7D-B93A-3D3B20E0089C}" destId="{6D50A51B-2CAF-4BE3-941C-39955350E605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B61604-B0F4-4C84-945D-06E2C7D6F4F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CC28D8C-1282-4F6D-9300-A1BF579BA6E9}">
      <dgm:prSet/>
      <dgm:spPr/>
      <dgm:t>
        <a:bodyPr/>
        <a:lstStyle/>
        <a:p>
          <a:pPr rtl="0"/>
          <a:r>
            <a:rPr lang="ru-RU" dirty="0" smtClean="0"/>
            <a:t>Падеж</a:t>
          </a:r>
          <a:endParaRPr lang="ru-RU" dirty="0"/>
        </a:p>
      </dgm:t>
    </dgm:pt>
    <dgm:pt modelId="{42283AE3-F119-4002-A899-20C47C1030C4}" type="parTrans" cxnId="{37CC1FB0-AF51-4B65-948D-62CB4295D65B}">
      <dgm:prSet/>
      <dgm:spPr/>
      <dgm:t>
        <a:bodyPr/>
        <a:lstStyle/>
        <a:p>
          <a:endParaRPr lang="ru-RU"/>
        </a:p>
      </dgm:t>
    </dgm:pt>
    <dgm:pt modelId="{41A8FE63-AC4D-49C1-8FBB-A92940663188}" type="sibTrans" cxnId="{37CC1FB0-AF51-4B65-948D-62CB4295D65B}">
      <dgm:prSet/>
      <dgm:spPr/>
      <dgm:t>
        <a:bodyPr/>
        <a:lstStyle/>
        <a:p>
          <a:endParaRPr lang="ru-RU"/>
        </a:p>
      </dgm:t>
    </dgm:pt>
    <dgm:pt modelId="{64F43038-21CA-40FA-9CC8-F18A52869664}">
      <dgm:prSet/>
      <dgm:spPr/>
      <dgm:t>
        <a:bodyPr/>
        <a:lstStyle/>
        <a:p>
          <a:pPr rtl="0"/>
          <a:r>
            <a:rPr lang="ru-RU" dirty="0" smtClean="0"/>
            <a:t>Число</a:t>
          </a:r>
          <a:endParaRPr lang="ru-RU" dirty="0"/>
        </a:p>
      </dgm:t>
    </dgm:pt>
    <dgm:pt modelId="{D348AB5D-2F75-492B-8030-2A0E3DC54F87}" type="parTrans" cxnId="{6B325217-C8B1-4BDE-8F29-9F6597E48EC3}">
      <dgm:prSet/>
      <dgm:spPr/>
      <dgm:t>
        <a:bodyPr/>
        <a:lstStyle/>
        <a:p>
          <a:endParaRPr lang="ru-RU"/>
        </a:p>
      </dgm:t>
    </dgm:pt>
    <dgm:pt modelId="{88F642C7-174E-4DEB-B09E-5272CA81852C}" type="sibTrans" cxnId="{6B325217-C8B1-4BDE-8F29-9F6597E48EC3}">
      <dgm:prSet/>
      <dgm:spPr/>
      <dgm:t>
        <a:bodyPr/>
        <a:lstStyle/>
        <a:p>
          <a:endParaRPr lang="ru-RU"/>
        </a:p>
      </dgm:t>
    </dgm:pt>
    <dgm:pt modelId="{441D1952-ABCE-4077-8833-299C176AA0F3}" type="pres">
      <dgm:prSet presAssocID="{87B61604-B0F4-4C84-945D-06E2C7D6F4F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40BDD0-FDD2-44FD-AE24-582A85D9ED06}" type="pres">
      <dgm:prSet presAssocID="{FCC28D8C-1282-4F6D-9300-A1BF579BA6E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A583AC-4802-43F7-ABE0-323DF78F0C6D}" type="pres">
      <dgm:prSet presAssocID="{41A8FE63-AC4D-49C1-8FBB-A92940663188}" presName="spacer" presStyleCnt="0"/>
      <dgm:spPr/>
    </dgm:pt>
    <dgm:pt modelId="{297BF995-2D13-46AA-92E5-BF56CD0517AD}" type="pres">
      <dgm:prSet presAssocID="{64F43038-21CA-40FA-9CC8-F18A5286966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CC1FB0-AF51-4B65-948D-62CB4295D65B}" srcId="{87B61604-B0F4-4C84-945D-06E2C7D6F4FE}" destId="{FCC28D8C-1282-4F6D-9300-A1BF579BA6E9}" srcOrd="0" destOrd="0" parTransId="{42283AE3-F119-4002-A899-20C47C1030C4}" sibTransId="{41A8FE63-AC4D-49C1-8FBB-A92940663188}"/>
    <dgm:cxn modelId="{D26901B3-A362-43BE-A816-C94E260D928E}" type="presOf" srcId="{64F43038-21CA-40FA-9CC8-F18A52869664}" destId="{297BF995-2D13-46AA-92E5-BF56CD0517AD}" srcOrd="0" destOrd="0" presId="urn:microsoft.com/office/officeart/2005/8/layout/vList2"/>
    <dgm:cxn modelId="{6B325217-C8B1-4BDE-8F29-9F6597E48EC3}" srcId="{87B61604-B0F4-4C84-945D-06E2C7D6F4FE}" destId="{64F43038-21CA-40FA-9CC8-F18A52869664}" srcOrd="1" destOrd="0" parTransId="{D348AB5D-2F75-492B-8030-2A0E3DC54F87}" sibTransId="{88F642C7-174E-4DEB-B09E-5272CA81852C}"/>
    <dgm:cxn modelId="{8F9FC0C6-DD80-4907-B702-835E1F99893D}" type="presOf" srcId="{FCC28D8C-1282-4F6D-9300-A1BF579BA6E9}" destId="{7740BDD0-FDD2-44FD-AE24-582A85D9ED06}" srcOrd="0" destOrd="0" presId="urn:microsoft.com/office/officeart/2005/8/layout/vList2"/>
    <dgm:cxn modelId="{D1B52D12-7F89-4519-AE67-37EDBFBC66A2}" type="presOf" srcId="{87B61604-B0F4-4C84-945D-06E2C7D6F4FE}" destId="{441D1952-ABCE-4077-8833-299C176AA0F3}" srcOrd="0" destOrd="0" presId="urn:microsoft.com/office/officeart/2005/8/layout/vList2"/>
    <dgm:cxn modelId="{6C70DACF-2804-4C70-9773-34C532EF9AEE}" type="presParOf" srcId="{441D1952-ABCE-4077-8833-299C176AA0F3}" destId="{7740BDD0-FDD2-44FD-AE24-582A85D9ED06}" srcOrd="0" destOrd="0" presId="urn:microsoft.com/office/officeart/2005/8/layout/vList2"/>
    <dgm:cxn modelId="{A4BE9E2B-E312-4AE0-8877-488338874682}" type="presParOf" srcId="{441D1952-ABCE-4077-8833-299C176AA0F3}" destId="{58A583AC-4802-43F7-ABE0-323DF78F0C6D}" srcOrd="1" destOrd="0" presId="urn:microsoft.com/office/officeart/2005/8/layout/vList2"/>
    <dgm:cxn modelId="{BE32F602-FFF4-43E6-B7F2-C9891A3E5F7F}" type="presParOf" srcId="{441D1952-ABCE-4077-8833-299C176AA0F3}" destId="{297BF995-2D13-46AA-92E5-BF56CD0517A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A6D9B6-DF18-4BFE-A1AF-F3335A77B8FE}">
      <dsp:nvSpPr>
        <dsp:cNvPr id="0" name=""/>
        <dsp:cNvSpPr/>
      </dsp:nvSpPr>
      <dsp:spPr>
        <a:xfrm>
          <a:off x="0" y="0"/>
          <a:ext cx="4325112" cy="432511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D7FEBC-3C3C-4683-873C-31E3588121F4}">
      <dsp:nvSpPr>
        <dsp:cNvPr id="0" name=""/>
        <dsp:cNvSpPr/>
      </dsp:nvSpPr>
      <dsp:spPr>
        <a:xfrm>
          <a:off x="2162556" y="0"/>
          <a:ext cx="6067044" cy="43251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Одушевлённое – неодушевлённое;</a:t>
          </a:r>
          <a:endParaRPr lang="ru-RU" sz="2800" kern="1200" dirty="0"/>
        </a:p>
      </dsp:txBody>
      <dsp:txXfrm>
        <a:off x="2162556" y="0"/>
        <a:ext cx="6067044" cy="919086"/>
      </dsp:txXfrm>
    </dsp:sp>
    <dsp:sp modelId="{0C785F00-6636-4FD8-B8A0-A5B7D8944E11}">
      <dsp:nvSpPr>
        <dsp:cNvPr id="0" name=""/>
        <dsp:cNvSpPr/>
      </dsp:nvSpPr>
      <dsp:spPr>
        <a:xfrm>
          <a:off x="567670" y="919086"/>
          <a:ext cx="3189770" cy="318977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624E76-26B0-48EF-A165-DBD1DC8A27F6}">
      <dsp:nvSpPr>
        <dsp:cNvPr id="0" name=""/>
        <dsp:cNvSpPr/>
      </dsp:nvSpPr>
      <dsp:spPr>
        <a:xfrm>
          <a:off x="2162556" y="919086"/>
          <a:ext cx="6067044" cy="318977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Собственное – нарицательное;</a:t>
          </a:r>
          <a:endParaRPr lang="ru-RU" sz="2800" kern="1200" dirty="0"/>
        </a:p>
      </dsp:txBody>
      <dsp:txXfrm>
        <a:off x="2162556" y="919086"/>
        <a:ext cx="6067044" cy="919086"/>
      </dsp:txXfrm>
    </dsp:sp>
    <dsp:sp modelId="{2B815303-1298-413F-965C-6A7DBC13B76A}">
      <dsp:nvSpPr>
        <dsp:cNvPr id="0" name=""/>
        <dsp:cNvSpPr/>
      </dsp:nvSpPr>
      <dsp:spPr>
        <a:xfrm>
          <a:off x="1135341" y="1838172"/>
          <a:ext cx="2054428" cy="205442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9D14A4-D5CE-4DBA-AE17-6B2D8ABBA6BE}">
      <dsp:nvSpPr>
        <dsp:cNvPr id="0" name=""/>
        <dsp:cNvSpPr/>
      </dsp:nvSpPr>
      <dsp:spPr>
        <a:xfrm>
          <a:off x="2162556" y="1838172"/>
          <a:ext cx="6067044" cy="20544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Род;</a:t>
          </a:r>
          <a:endParaRPr lang="ru-RU" sz="2800" kern="1200" dirty="0"/>
        </a:p>
      </dsp:txBody>
      <dsp:txXfrm>
        <a:off x="2162556" y="1838172"/>
        <a:ext cx="6067044" cy="919086"/>
      </dsp:txXfrm>
    </dsp:sp>
    <dsp:sp modelId="{71272816-3E2C-4B57-AE50-CA8FE5DAFF01}">
      <dsp:nvSpPr>
        <dsp:cNvPr id="0" name=""/>
        <dsp:cNvSpPr/>
      </dsp:nvSpPr>
      <dsp:spPr>
        <a:xfrm>
          <a:off x="1703012" y="2757258"/>
          <a:ext cx="919086" cy="91908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1533F9-8345-4AC0-9C00-D521E0B0E712}">
      <dsp:nvSpPr>
        <dsp:cNvPr id="0" name=""/>
        <dsp:cNvSpPr/>
      </dsp:nvSpPr>
      <dsp:spPr>
        <a:xfrm>
          <a:off x="2162556" y="2757258"/>
          <a:ext cx="6067044" cy="9190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Склонение;</a:t>
          </a:r>
          <a:endParaRPr lang="ru-RU" sz="2800" kern="1200" dirty="0"/>
        </a:p>
      </dsp:txBody>
      <dsp:txXfrm>
        <a:off x="2162556" y="2757258"/>
        <a:ext cx="6067044" cy="91908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40BDD0-FDD2-44FD-AE24-582A85D9ED06}">
      <dsp:nvSpPr>
        <dsp:cNvPr id="0" name=""/>
        <dsp:cNvSpPr/>
      </dsp:nvSpPr>
      <dsp:spPr>
        <a:xfrm>
          <a:off x="0" y="547955"/>
          <a:ext cx="8229600" cy="152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Падеж</a:t>
          </a:r>
          <a:endParaRPr lang="ru-RU" sz="6500" kern="1200" dirty="0"/>
        </a:p>
      </dsp:txBody>
      <dsp:txXfrm>
        <a:off x="0" y="547955"/>
        <a:ext cx="8229600" cy="1521000"/>
      </dsp:txXfrm>
    </dsp:sp>
    <dsp:sp modelId="{297BF995-2D13-46AA-92E5-BF56CD0517AD}">
      <dsp:nvSpPr>
        <dsp:cNvPr id="0" name=""/>
        <dsp:cNvSpPr/>
      </dsp:nvSpPr>
      <dsp:spPr>
        <a:xfrm>
          <a:off x="0" y="2256156"/>
          <a:ext cx="8229600" cy="152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Число</a:t>
          </a:r>
          <a:endParaRPr lang="ru-RU" sz="6500" kern="1200" dirty="0"/>
        </a:p>
      </dsp:txBody>
      <dsp:txXfrm>
        <a:off x="0" y="2256156"/>
        <a:ext cx="8229600" cy="1521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7566679-C298-4F5C-8F68-CA638BDC097F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660F934-0BE4-4E0C-B341-D622F943D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66679-C298-4F5C-8F68-CA638BDC097F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F934-0BE4-4E0C-B341-D622F943D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66679-C298-4F5C-8F68-CA638BDC097F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F934-0BE4-4E0C-B341-D622F943D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66679-C298-4F5C-8F68-CA638BDC097F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F934-0BE4-4E0C-B341-D622F943D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66679-C298-4F5C-8F68-CA638BDC097F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F934-0BE4-4E0C-B341-D622F943D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66679-C298-4F5C-8F68-CA638BDC097F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F934-0BE4-4E0C-B341-D622F943D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7566679-C298-4F5C-8F68-CA638BDC097F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660F934-0BE4-4E0C-B341-D622F943DD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7566679-C298-4F5C-8F68-CA638BDC097F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660F934-0BE4-4E0C-B341-D622F943D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66679-C298-4F5C-8F68-CA638BDC097F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F934-0BE4-4E0C-B341-D622F943D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66679-C298-4F5C-8F68-CA638BDC097F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F934-0BE4-4E0C-B341-D622F943D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66679-C298-4F5C-8F68-CA638BDC097F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F934-0BE4-4E0C-B341-D622F943D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7566679-C298-4F5C-8F68-CA638BDC097F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660F934-0BE4-4E0C-B341-D622F943D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918648" cy="312377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Обобщение по теме:</a:t>
            </a:r>
            <a:br>
              <a:rPr lang="ru-RU" dirty="0" smtClean="0"/>
            </a:br>
            <a:r>
              <a:rPr lang="ru-RU" dirty="0" smtClean="0"/>
              <a:t>«Морфология.</a:t>
            </a:r>
            <a:br>
              <a:rPr lang="ru-RU" dirty="0" smtClean="0"/>
            </a:br>
            <a:r>
              <a:rPr lang="ru-RU" dirty="0" smtClean="0"/>
              <a:t> Имя существительное.</a:t>
            </a:r>
            <a:br>
              <a:rPr lang="ru-RU" dirty="0" smtClean="0"/>
            </a:br>
            <a:r>
              <a:rPr lang="ru-RU" dirty="0" smtClean="0"/>
              <a:t> 6 класс.»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Учитель русского языка и литературы</a:t>
            </a:r>
          </a:p>
          <a:p>
            <a:r>
              <a:rPr lang="ru-RU" dirty="0" smtClean="0"/>
              <a:t>Вишневская Елена Павловна</a:t>
            </a:r>
          </a:p>
          <a:p>
            <a:r>
              <a:rPr lang="ru-RU" dirty="0" smtClean="0"/>
              <a:t>ГБОУ СОШ №78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pPr algn="ctr"/>
            <a:r>
              <a:rPr lang="ru-RU" dirty="0" smtClean="0">
                <a:latin typeface="+mn-lt"/>
              </a:rPr>
              <a:t>Спасибо за внимание.</a:t>
            </a:r>
            <a:endParaRPr lang="ru-RU" dirty="0">
              <a:latin typeface="+mn-lt"/>
            </a:endParaRPr>
          </a:p>
        </p:txBody>
      </p:sp>
      <p:pic>
        <p:nvPicPr>
          <p:cNvPr id="4098" name="Picture 2" descr="C:\Users\Юра\AppData\Local\Microsoft\Windows\Temporary Internet Files\Content.IE5\QAZ287UW\MP900430920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4626" y="2249488"/>
            <a:ext cx="5894748" cy="43243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1066800"/>
          </a:xfrm>
        </p:spPr>
        <p:txBody>
          <a:bodyPr/>
          <a:lstStyle/>
          <a:p>
            <a:r>
              <a:rPr lang="ru-RU" dirty="0" smtClean="0"/>
              <a:t>Цели и задачи раздела.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Систематизация знаний о имени существительном;</a:t>
            </a:r>
          </a:p>
          <a:p>
            <a:r>
              <a:rPr lang="ru-RU" b="1" dirty="0" smtClean="0"/>
              <a:t>Развитие умений применять изученные правила на практике;</a:t>
            </a:r>
          </a:p>
          <a:p>
            <a:r>
              <a:rPr lang="ru-RU" b="1" dirty="0" smtClean="0"/>
              <a:t>Развитие умений формировать выводы по изученной теме;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51824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Грамматические признаки </a:t>
            </a:r>
            <a:br>
              <a:rPr lang="ru-RU" dirty="0" smtClean="0"/>
            </a:br>
            <a:r>
              <a:rPr lang="ru-RU" dirty="0" smtClean="0"/>
              <a:t>имён существительных.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Общее грамматическое значение.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endParaRPr lang="ru-RU" sz="4400" dirty="0" smtClean="0"/>
          </a:p>
          <a:p>
            <a:pPr algn="ctr"/>
            <a:endParaRPr lang="ru-RU" sz="4400" dirty="0" smtClean="0"/>
          </a:p>
          <a:p>
            <a:pPr algn="ctr"/>
            <a:r>
              <a:rPr lang="ru-RU" sz="4400" dirty="0" smtClean="0"/>
              <a:t>Предмет</a:t>
            </a:r>
          </a:p>
          <a:p>
            <a:pPr algn="ctr"/>
            <a:endParaRPr lang="ru-RU" sz="4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512" y="1878013"/>
            <a:ext cx="38100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340768"/>
            <a:ext cx="8382000" cy="1069848"/>
          </a:xfrm>
        </p:spPr>
        <p:txBody>
          <a:bodyPr/>
          <a:lstStyle/>
          <a:p>
            <a:pPr algn="ctr"/>
            <a:r>
              <a:rPr lang="ru-RU" dirty="0" smtClean="0"/>
              <a:t>Вопрос в начальной форме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4000" b="0" dirty="0" smtClean="0"/>
              <a:t>Кто?</a:t>
            </a:r>
            <a:endParaRPr lang="ru-RU" sz="4000" b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32040" y="2276872"/>
            <a:ext cx="4041775" cy="457200"/>
          </a:xfrm>
        </p:spPr>
        <p:txBody>
          <a:bodyPr/>
          <a:lstStyle/>
          <a:p>
            <a:pPr algn="ctr"/>
            <a:r>
              <a:rPr lang="ru-RU" sz="4000" b="0" dirty="0" smtClean="0"/>
              <a:t>Что?</a:t>
            </a:r>
            <a:endParaRPr lang="ru-RU" sz="4000" b="0" dirty="0"/>
          </a:p>
        </p:txBody>
      </p:sp>
      <p:pic>
        <p:nvPicPr>
          <p:cNvPr id="7" name="Содержимое 6" descr="Koala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81000" y="3135709"/>
            <a:ext cx="4041775" cy="3031331"/>
          </a:xfrm>
        </p:spPr>
      </p:pic>
      <p:pic>
        <p:nvPicPr>
          <p:cNvPr id="8" name="Содержимое 7" descr="Hydrangea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8024" y="3212976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Постоянные морфологические признаки.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224942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96752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/>
              <a:t>Непостоянные признаки.</a:t>
            </a:r>
            <a:endParaRPr lang="ru-RU" sz="6000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224942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Результаты диагностической работы</a:t>
            </a:r>
            <a:br>
              <a:rPr lang="ru-RU" dirty="0" smtClean="0"/>
            </a:br>
            <a:r>
              <a:rPr lang="ru-RU" dirty="0" smtClean="0"/>
              <a:t>в 6 классе.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216</TotalTime>
  <Words>86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Городская</vt:lpstr>
      <vt:lpstr>Обобщение по теме: «Морфология.  Имя существительное.  6 класс.»  </vt:lpstr>
      <vt:lpstr>Цели и задачи раздела.</vt:lpstr>
      <vt:lpstr>Слайд 3</vt:lpstr>
      <vt:lpstr>Грамматические признаки  имён существительных.</vt:lpstr>
      <vt:lpstr>Общее грамматическое значение.</vt:lpstr>
      <vt:lpstr>Вопрос в начальной форме</vt:lpstr>
      <vt:lpstr>Постоянные морфологические признаки.</vt:lpstr>
      <vt:lpstr>Непостоянные признаки.</vt:lpstr>
      <vt:lpstr>Результаты диагностической работы в 6 классе.</vt:lpstr>
      <vt:lpstr>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Обобщение по теме: «Морфология.  Имя существительное.  6 класс.»</dc:title>
  <dc:creator>Юра</dc:creator>
  <cp:lastModifiedBy>Юра</cp:lastModifiedBy>
  <cp:revision>24</cp:revision>
  <dcterms:created xsi:type="dcterms:W3CDTF">2013-05-15T18:25:53Z</dcterms:created>
  <dcterms:modified xsi:type="dcterms:W3CDTF">2013-05-16T20:15:41Z</dcterms:modified>
</cp:coreProperties>
</file>