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256" r:id="rId2"/>
    <p:sldId id="283" r:id="rId3"/>
    <p:sldId id="273" r:id="rId4"/>
    <p:sldId id="290" r:id="rId5"/>
    <p:sldId id="291" r:id="rId6"/>
    <p:sldId id="272" r:id="rId7"/>
    <p:sldId id="282" r:id="rId8"/>
    <p:sldId id="270" r:id="rId9"/>
    <p:sldId id="305" r:id="rId10"/>
    <p:sldId id="278" r:id="rId11"/>
    <p:sldId id="276" r:id="rId12"/>
    <p:sldId id="288" r:id="rId13"/>
    <p:sldId id="295" r:id="rId14"/>
    <p:sldId id="294" r:id="rId15"/>
    <p:sldId id="297" r:id="rId16"/>
    <p:sldId id="299" r:id="rId17"/>
    <p:sldId id="300" r:id="rId18"/>
    <p:sldId id="301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FF99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D4E432-F125-49C5-B9AE-126E583BA145}" type="datetimeFigureOut">
              <a:rPr lang="ru-RU"/>
              <a:pPr>
                <a:defRPr/>
              </a:pPr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55568E-F14F-493D-89B7-60ACEEC61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4250E15-9552-45A8-A935-CEEA6811F170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53AC-DC6E-4D07-B4D2-0850E533E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6C8B-E70D-4C8C-881E-5538474C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832C-DB51-4DB7-8181-A98998AD5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11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B6D3-9E0B-4A15-86D9-A2DDF5C21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9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3350-B9CE-4A5A-BD19-3C5E3D174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8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9058-AD24-47CF-A1A4-C6B35C217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43D8-3A27-42F2-B727-D9FCA0551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F7F0-1C76-4569-AB12-2647575B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6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A85A-FEF8-44ED-9F5A-2FDCCF5F7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7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B073-98D4-44EF-B483-CD202A21F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F3BF-8367-486B-B4EA-1D0C87F8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5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48B0-3F51-4049-B214-873209391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4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A08995-0A1E-4F0F-B67B-0CB0422AD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54;&#1045;&#1050;&#1058;%20&#1063;&#1077;&#1093;&#1086;&#1074;\&#1087;&#1088;&#1077;&#1079;&#1077;&#1085;&#1090;%20&#1063;&#1045;&#1061;&#1054;&#1042;\&#1060;&#1088;&#1077;&#1085;&#1082;%20&#1044;&#1102;&#1074;&#1072;&#1083;&#1100;%20-%20&#1041;&#1072;&#1083;&#1083;&#1072;&#1076;&#1072;%20&#1072;&#1076;&#1077;&#1083;&#1080;&#1085;&#1099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367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учреждение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общеобразовательная школа № 26</a:t>
            </a:r>
            <a:r>
              <a:rPr lang="ru-RU" dirty="0" smtClean="0">
                <a:solidFill>
                  <a:srgbClr val="63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63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63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63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rot="10800000" flipV="1">
            <a:off x="3929063" y="2000250"/>
            <a:ext cx="48244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428750"/>
            <a:ext cx="807243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Проектная работа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 </a:t>
            </a:r>
            <a:r>
              <a:rPr lang="ru-RU" sz="48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Таганрог-город  А.П.Чехова </a:t>
            </a:r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0" y="4857750"/>
            <a:ext cx="4000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 обучающиеся 2  класса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Н.Г.Молчанова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688" y="5929313"/>
            <a:ext cx="24288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г.Таганрог</a:t>
            </a:r>
          </a:p>
          <a:p>
            <a:pPr algn="ctr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Гимназия, в которой учился Антон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2492896"/>
            <a:ext cx="864096" cy="578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1571625"/>
            <a:ext cx="4114800" cy="9286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Школьная парта в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XIX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веке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3140968"/>
            <a:ext cx="1587599" cy="15544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Untitled-Scanned-23"/>
          <p:cNvPicPr>
            <a:picLocks noChangeAspect="1" noChangeArrowheads="1"/>
          </p:cNvPicPr>
          <p:nvPr/>
        </p:nvPicPr>
        <p:blipFill rotWithShape="1">
          <a:blip r:embed="rId3"/>
          <a:srcRect t="2890" r="2799"/>
          <a:stretch/>
        </p:blipFill>
        <p:spPr bwMode="auto">
          <a:xfrm>
            <a:off x="425752" y="1721958"/>
            <a:ext cx="1440442" cy="149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28625" y="142875"/>
            <a:ext cx="35718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Класс, где учился </a:t>
            </a: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Чехов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Таганрогский театр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1772816"/>
            <a:ext cx="2042786" cy="1784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186737" cy="2786063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«Театр давал мне когда-то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много хорошего…»</a:t>
            </a: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4" descr="Untitled-Scanned-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5" y="2214564"/>
            <a:ext cx="1224136" cy="17939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Untitled-Scanned-24"/>
          <p:cNvPicPr>
            <a:picLocks noChangeAspect="1" noChangeArrowheads="1"/>
          </p:cNvPicPr>
          <p:nvPr/>
        </p:nvPicPr>
        <p:blipFill>
          <a:blip r:embed="rId3" cstate="print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14562"/>
            <a:ext cx="1357312" cy="199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3372" y="2714620"/>
            <a:ext cx="838628" cy="35719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АФИШИ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Главное дело А. П. Чехова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5" descr="35ф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9119" y="2672310"/>
            <a:ext cx="2697199" cy="33284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57438" y="1214438"/>
            <a:ext cx="45005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Рассказы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903965" cy="514353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Повести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001024" y="2143116"/>
            <a:ext cx="903965" cy="385765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Пьесы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Библиотека им. А.П. Чехова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библио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14500"/>
            <a:ext cx="1635646" cy="11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36861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5" y="1000125"/>
            <a:ext cx="4429125" cy="4643438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А.П. Чехов принимал активное участие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работе по открытию памятника Петру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I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Он не только сам вносил пожертвования,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но и привлекал к сбору средств других. </a:t>
            </a: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endParaRPr lang="ru-RU" dirty="0"/>
          </a:p>
        </p:txBody>
      </p:sp>
      <p:pic>
        <p:nvPicPr>
          <p:cNvPr id="4" name="Picture 6" descr="10-09-03-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928688"/>
            <a:ext cx="1051595" cy="152088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715000" y="3571875"/>
            <a:ext cx="2786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214438"/>
            <a:ext cx="7929562" cy="7143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„Пожалуйста, делайте из меня и со мной всё, что только для Таганрога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из меня можно сделать, отдаю себя в полное Ваше распоряжение”. Из письма А.П.Чехова</a:t>
            </a: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                       </a:t>
            </a:r>
            <a: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Picture 6" descr="chekov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131841" y="2092325"/>
            <a:ext cx="1152128" cy="167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Творчество обучающихся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5" name="Содержимое 3" descr="Фото15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1357313"/>
            <a:ext cx="1190626" cy="892969"/>
          </a:xfrm>
        </p:spPr>
      </p:pic>
      <p:pic>
        <p:nvPicPr>
          <p:cNvPr id="23556" name="Рисунок 4" descr="Фото15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57376"/>
            <a:ext cx="1047749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 descr="Фото15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43375"/>
            <a:ext cx="737046" cy="8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6" descr="Фото154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714500"/>
            <a:ext cx="1238249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7" descr="Фото154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1"/>
            <a:ext cx="964141" cy="72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8" descr="Фото154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25" y="3789040"/>
            <a:ext cx="1291010" cy="67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3" name="Picture 2" descr="C:\Documents and Settings\user\Рабочий стол\907183_x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2780928"/>
            <a:ext cx="677935" cy="15328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4375" y="1500188"/>
            <a:ext cx="378618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latin typeface="Monotype Corsiva" pitchFamily="66" charset="0"/>
              </a:rPr>
              <a:t>СПАСИБО ЗА ВНИМАНИЕ!</a:t>
            </a:r>
          </a:p>
          <a:p>
            <a:pPr algn="ctr" eaLnBrk="1" hangingPunct="1"/>
            <a:endParaRPr lang="ru-RU" altLang="ru-RU" sz="4400" b="1">
              <a:latin typeface="Monotype Corsiva" pitchFamily="66" charset="0"/>
            </a:endParaRPr>
          </a:p>
          <a:p>
            <a:pPr algn="ctr" eaLnBrk="1" hangingPunct="1"/>
            <a:r>
              <a:rPr lang="ru-RU" altLang="ru-RU" sz="4400" b="1">
                <a:latin typeface="Monotype Corsiva" pitchFamily="66" charset="0"/>
              </a:rPr>
              <a:t>ДО НОВЫХ ВСТРЕЧ!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635793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0"/>
            <a:ext cx="80724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Город Таганрог – родина  писателя А.П. Чехова</a:t>
            </a:r>
          </a:p>
        </p:txBody>
      </p:sp>
      <p:pic>
        <p:nvPicPr>
          <p:cNvPr id="7" name="Picture 6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660" y="2780928"/>
            <a:ext cx="1245241" cy="328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1813" y="6273800"/>
            <a:ext cx="29289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1860-1904гг.</a:t>
            </a:r>
          </a:p>
        </p:txBody>
      </p:sp>
      <p:pic>
        <p:nvPicPr>
          <p:cNvPr id="10" name="Френк Дюваль - Баллада адел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571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8" y="428625"/>
            <a:ext cx="85725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Зажглась, как тысячи свечей, заря…</a:t>
            </a:r>
          </a:p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Антоша Чехов здесь родился 29 января (17 </a:t>
            </a:r>
            <a:r>
              <a:rPr lang="ru-RU" sz="440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января-ст.ст</a:t>
            </a: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.)</a:t>
            </a:r>
          </a:p>
        </p:txBody>
      </p:sp>
      <p:pic>
        <p:nvPicPr>
          <p:cNvPr id="5" name="Picture 12" descr="C:\Documents and Settings\user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68" y="2996952"/>
            <a:ext cx="1867073" cy="229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Родители А.П.Чехова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5" descr="Untitled-Scanned-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BF7EE"/>
              </a:clrFrom>
              <a:clrTo>
                <a:srgbClr val="FBF7EE">
                  <a:alpha val="0"/>
                </a:srgbClr>
              </a:clrTo>
            </a:clrChange>
          </a:blip>
          <a:srcRect b="9705"/>
          <a:stretch>
            <a:fillRect/>
          </a:stretch>
        </p:blipFill>
        <p:spPr>
          <a:xfrm>
            <a:off x="1331640" y="1692927"/>
            <a:ext cx="1696244" cy="213705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6" descr="Untitled-Scanned-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EA"/>
              </a:clrFrom>
              <a:clrTo>
                <a:srgbClr val="F2F2EA">
                  <a:alpha val="0"/>
                </a:srgbClr>
              </a:clrTo>
            </a:clrChange>
            <a:lum bright="12000" contrast="12000"/>
          </a:blip>
          <a:srcRect l="2046" b="5252"/>
          <a:stretch>
            <a:fillRect/>
          </a:stretch>
        </p:blipFill>
        <p:spPr bwMode="auto">
          <a:xfrm>
            <a:off x="6807461" y="1916832"/>
            <a:ext cx="1499666" cy="1950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28625" y="4357688"/>
            <a:ext cx="28575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Павел Егорович Чехов,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отец писателя.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625" y="4286250"/>
            <a:ext cx="28273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Евгения Яковлевна Чехова,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мать писателя.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7813"/>
            <a:ext cx="4643437" cy="7223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Домик Чехова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16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548680"/>
            <a:ext cx="1547664" cy="1109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89" y="2614726"/>
            <a:ext cx="1944216" cy="12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домике Чеховых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916832"/>
            <a:ext cx="1728192" cy="22940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Музей «Лавка Чеховых»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1916832"/>
            <a:ext cx="1872208" cy="1235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47816"/>
            <a:ext cx="1510816" cy="11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лавка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6701577" y="2592921"/>
            <a:ext cx="973026" cy="155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071563" y="428625"/>
            <a:ext cx="67865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Лавке Чеховых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0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6" descr="IMG_20150103_1232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857625"/>
            <a:ext cx="775421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4"/>
            <a:ext cx="859631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03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29064"/>
            <a:ext cx="884237" cy="11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03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16200"/>
            <a:ext cx="10001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IMG_20141207_10363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1714500"/>
            <a:ext cx="1369218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214313" y="714375"/>
            <a:ext cx="3357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Monotype Corsiva" pitchFamily="66" charset="0"/>
              </a:rPr>
              <a:t>В Домике Чехова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4929188" y="64293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latin typeface="Monotype Corsiva" pitchFamily="66" charset="0"/>
              </a:rPr>
              <a:t>В Лавке Чеховых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628" y="1663700"/>
            <a:ext cx="8229600" cy="45307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ЧЕХОВ ПРЕЗЕНТ2 15 3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ЧЕХОВ ПРЕЗЕНТ2 15 3</Template>
  <TotalTime>21</TotalTime>
  <Words>154</Words>
  <Application>Microsoft Office PowerPoint</Application>
  <PresentationFormat>Экран (4:3)</PresentationFormat>
  <Paragraphs>41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ЧЕХОВ ПРЕЗЕНТ2 15 3</vt:lpstr>
      <vt:lpstr>Муниципальное общеобразовательное учреждение средняя общеобразовательная школа № 26  </vt:lpstr>
      <vt:lpstr>Презентация PowerPoint</vt:lpstr>
      <vt:lpstr>Презентация PowerPoint</vt:lpstr>
      <vt:lpstr>Родители А.П.Чехова</vt:lpstr>
      <vt:lpstr>Домик Чехова</vt:lpstr>
      <vt:lpstr>В домике Чеховых</vt:lpstr>
      <vt:lpstr>Музей «Лавка Чеховых»</vt:lpstr>
      <vt:lpstr>Презентация PowerPoint</vt:lpstr>
      <vt:lpstr>Презентация PowerPoint</vt:lpstr>
      <vt:lpstr>Гимназия, в которой учился Антон</vt:lpstr>
      <vt:lpstr>Школьная парта в XIX  веке</vt:lpstr>
      <vt:lpstr>Таганрогский театр</vt:lpstr>
      <vt:lpstr>«Театр давал мне когда-то  много хорошего…» </vt:lpstr>
      <vt:lpstr>Главное дело А. П. Чехова</vt:lpstr>
      <vt:lpstr>Библиотека им. А.П. Чехова</vt:lpstr>
      <vt:lpstr>А.П. Чехов принимал активное участие в работе по открытию памятника Петру I. Он не только сам вносил пожертвования, но и привлекал к сбору средств других.  </vt:lpstr>
      <vt:lpstr>„Пожалуйста, делайте из меня и со мной всё, что только для Таганрога из меня можно сделать, отдаю себя в полное Ваше распоряжение”. Из письма А.П.Чехова                         </vt:lpstr>
      <vt:lpstr>Творчество обучающихся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 26  </dc:title>
  <dc:creator>ССС</dc:creator>
  <cp:lastModifiedBy>ССС</cp:lastModifiedBy>
  <cp:revision>3</cp:revision>
  <dcterms:created xsi:type="dcterms:W3CDTF">2016-01-10T22:06:14Z</dcterms:created>
  <dcterms:modified xsi:type="dcterms:W3CDTF">2016-01-10T22:28:48Z</dcterms:modified>
</cp:coreProperties>
</file>