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0" autoAdjust="0"/>
    <p:restoredTop sz="94660"/>
  </p:normalViewPr>
  <p:slideViewPr>
    <p:cSldViewPr>
      <p:cViewPr varScale="1">
        <p:scale>
          <a:sx n="68" d="100"/>
          <a:sy n="6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39AFA9-6DBA-4DCE-A480-28D1F321C999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CC8BB6-D949-4DB5-A500-B6F42F79E8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Назовите известные вам систематические единицы?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357430"/>
            <a:ext cx="2928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Царство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429256" y="785794"/>
            <a:ext cx="3714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ЛИШНИЙ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1-27птицы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714908" cy="538954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5929330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тобой ряды птиц, сгруппированные по определенному признаку. Но одна птица в каждом ряду не имеет этого признака и поэтому является лишней. Определи, кто лишний в каждом ряду и объясни свой ответ.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86446" y="0"/>
            <a:ext cx="33575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ЧАЙНВОРД «ХИЩНЫЕ ПТИЦЫ»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1-27-2010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4572000" cy="4114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Ночная хищная птица.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Крупный дневной хищник, питающийся падалью.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Крупная хищная птица с хохлом на голове.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Дневная хищная птица с относительно короткими и тупыми крыльями.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Крупный орел.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Ястреб, «обижающий» тетеревов.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Мелкий сокол.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Представитель рода сарычей.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Мелкий сокол, полезный для сельского и лесного хозяйства.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" algn="l"/>
                <a:tab pos="1371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Крупная сова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78579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Назовите признаки класса птицы</a:t>
            </a:r>
          </a:p>
        </p:txBody>
      </p:sp>
      <p:pic>
        <p:nvPicPr>
          <p:cNvPr id="10242" name="Picture 2" descr="http://s59.radikal.ru/i165/1009/ce/8edb2fa473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43"/>
            <a:ext cx="3786214" cy="442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Назовите признаки отряда страусообразные</a:t>
            </a:r>
          </a:p>
        </p:txBody>
      </p:sp>
      <p:pic>
        <p:nvPicPr>
          <p:cNvPr id="9218" name="Picture 2" descr="http://tsamax.su/cache/multithumb_thumbs/b_0_650_00___images_animals_stra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405422" cy="367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Назовите признаки отряда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гусеобразные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upload.wikimedia.org/wikipedia/commons/thumb/a/a2/CygneVaires.jpg/265px-CygneVai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572164" cy="372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6679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основные экологические группы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птиц вы знаете?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1857364"/>
            <a:ext cx="57150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леса,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водоплавающие птицы,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открытых пространств,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антропогенных ландшафтов.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50006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Этот птичий царь могучий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Вьет гнездо на горной круче.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наводит дикий страх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больших и малых птах.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 ним все птицы меркнут.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же это? Гордый…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rus-zona.net/wp-content/uploads/dikiejivotnie/berku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329105" cy="3244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43636" y="63579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Беркут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5643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Всю ночь летает –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Мышей добывает,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станет светло –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Летит спать в дупло.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3.goodfon.ru/original/1920x1200/8/5c/sova-ptica-temnyy-fon-go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798949" cy="29993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43570" y="614364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86050" y="285728"/>
            <a:ext cx="33575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Отряд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Соколообразные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allaves.ru/wp-content/uploads/2013/03/fal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307159" cy="3000396"/>
          </a:xfrm>
          <a:prstGeom prst="rect">
            <a:avLst/>
          </a:prstGeom>
          <a:noFill/>
        </p:spPr>
      </p:pic>
      <p:pic>
        <p:nvPicPr>
          <p:cNvPr id="4101" name="Picture 5" descr="http://zoomet.ru/images/stories/xr/imxrabr_74-7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133725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Совообразные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onwall.ru/user-content/uploads/wall/o/82/filin_vzglyad_glaza_ushi_ptits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5299015" cy="3311884"/>
          </a:xfrm>
          <a:prstGeom prst="rect">
            <a:avLst/>
          </a:prstGeom>
          <a:noFill/>
        </p:spPr>
      </p:pic>
      <p:pic>
        <p:nvPicPr>
          <p:cNvPr id="3076" name="Picture 4" descr="http://www.publy.ru/wp-content/uploads/2015/09/sov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5441890" cy="340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164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18</cp:revision>
  <dcterms:created xsi:type="dcterms:W3CDTF">2016-01-11T19:25:53Z</dcterms:created>
  <dcterms:modified xsi:type="dcterms:W3CDTF">2016-01-11T21:15:06Z</dcterms:modified>
</cp:coreProperties>
</file>