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39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71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5338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031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3578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381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145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99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94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2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15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07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54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35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67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80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9DCF-C3BF-4FDD-9006-A42EFB11BA12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BB1CDD8-AED2-47E0-847B-6B7CBEAF8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1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рамота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Грамота.</a:t>
            </a:r>
            <a:br>
              <a:rPr lang="ru-RU" sz="8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№ 1</a:t>
            </a:r>
            <a:endParaRPr lang="ru-RU" sz="8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94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 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Какая из этих букв обозначает гласный звук?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  С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   К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    О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</a:t>
            </a:r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1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 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Какая из этих букв обозначает согласный звук?</a:t>
            </a:r>
            <a:endParaRPr lang="ru-RU" sz="5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  О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  Т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   У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</a:t>
            </a:r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6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 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1663" y="600359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49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Какая из этих гласных букв может обозначать два звука?</a:t>
            </a:r>
            <a:endParaRPr lang="ru-RU" sz="49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 И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 Ы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  О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Я</a:t>
            </a:r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44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 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9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Сколько звуков в слове </a:t>
            </a:r>
            <a:r>
              <a:rPr lang="ru-RU" sz="49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лиса</a:t>
            </a:r>
            <a:r>
              <a:rPr lang="ru-RU" sz="49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9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2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3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 1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4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 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9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Сколько слогов в слове </a:t>
            </a:r>
            <a:r>
              <a:rPr lang="ru-RU" sz="49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малина</a:t>
            </a:r>
            <a:r>
              <a:rPr lang="ru-RU" sz="49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9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  2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  </a:t>
            </a: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  4</a:t>
            </a:r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4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 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9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Какие согласные НЕ являются парными по звонкости-глухости?</a:t>
            </a:r>
            <a:endParaRPr lang="ru-RU" sz="49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 Б-П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  З-С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  Д-Т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М-Р</a:t>
            </a:r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 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9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Какое из этих слов нужно писать с большой буквы?</a:t>
            </a:r>
            <a:endParaRPr lang="ru-RU" sz="49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сок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кот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 </a:t>
            </a:r>
            <a:r>
              <a:rPr lang="ru-RU" sz="5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ира</a:t>
            </a:r>
            <a:endParaRPr lang="ru-RU" sz="5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зима</a:t>
            </a:r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 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9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Сколько гласных звуков в слове </a:t>
            </a:r>
            <a:r>
              <a:rPr lang="ru-RU" sz="49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сынок</a:t>
            </a:r>
            <a:r>
              <a:rPr lang="ru-RU" sz="49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49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740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5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    1</a:t>
            </a:r>
          </a:p>
          <a:p>
            <a:pPr marL="0" indent="0">
              <a:buNone/>
            </a:pPr>
            <a:r>
              <a:rPr lang="ru-RU" sz="5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    3</a:t>
            </a:r>
          </a:p>
          <a:p>
            <a:pPr marL="0" indent="0">
              <a:buNone/>
            </a:pPr>
            <a:r>
              <a:rPr lang="ru-RU" sz="5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     0</a:t>
            </a:r>
          </a:p>
          <a:p>
            <a:pPr marL="0" indent="0">
              <a:buNone/>
            </a:pPr>
            <a:r>
              <a:rPr lang="en-US" sz="5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ru-RU" sz="5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</a:t>
            </a:r>
            <a:endParaRPr lang="ru-RU" sz="5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</TotalTime>
  <Words>175</Words>
  <Application>Microsoft Office PowerPoint</Application>
  <PresentationFormat>Широкоэкранный</PresentationFormat>
  <Paragraphs>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 Грамота. Тест № 1</vt:lpstr>
      <vt:lpstr>1. Какая из этих букв обозначает гласный звук? </vt:lpstr>
      <vt:lpstr>2. Какая из этих букв обозначает согласный звук?</vt:lpstr>
      <vt:lpstr>3. Какая из этих гласных букв может обозначать два звука?</vt:lpstr>
      <vt:lpstr>4. Сколько звуков в слове лиса?</vt:lpstr>
      <vt:lpstr>5. Сколько слогов в слове малина?</vt:lpstr>
      <vt:lpstr>6. Какие согласные НЕ являются парными по звонкости-глухости?</vt:lpstr>
      <vt:lpstr>7. Какое из этих слов нужно писать с большой буквы?</vt:lpstr>
      <vt:lpstr>8. Сколько гласных звуков в слове сынок?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Какая из этих букв обозначает гласный звук? </dc:title>
  <dc:creator>Тимошкина</dc:creator>
  <cp:lastModifiedBy>Тимошкина</cp:lastModifiedBy>
  <cp:revision>30</cp:revision>
  <dcterms:created xsi:type="dcterms:W3CDTF">2015-11-12T10:32:59Z</dcterms:created>
  <dcterms:modified xsi:type="dcterms:W3CDTF">2015-11-17T06:55:37Z</dcterms:modified>
</cp:coreProperties>
</file>