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2" r:id="rId3"/>
    <p:sldId id="263" r:id="rId4"/>
    <p:sldId id="280" r:id="rId5"/>
    <p:sldId id="264" r:id="rId6"/>
    <p:sldId id="265" r:id="rId7"/>
    <p:sldId id="266" r:id="rId8"/>
    <p:sldId id="267" r:id="rId9"/>
    <p:sldId id="268" r:id="rId10"/>
    <p:sldId id="269" r:id="rId11"/>
    <p:sldId id="271" r:id="rId12"/>
    <p:sldId id="272" r:id="rId13"/>
    <p:sldId id="273" r:id="rId14"/>
    <p:sldId id="274" r:id="rId15"/>
    <p:sldId id="277" r:id="rId16"/>
    <p:sldId id="278" r:id="rId17"/>
    <p:sldId id="279" r:id="rId18"/>
    <p:sldId id="275" r:id="rId19"/>
    <p:sldId id="276" r:id="rId20"/>
  </p:sldIdLst>
  <p:sldSz cx="9144000" cy="6858000" type="screen4x3"/>
  <p:notesSz cx="6858000" cy="9144000"/>
  <p:custDataLst>
    <p:tags r:id="rId22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B90B"/>
    <a:srgbClr val="CC66FF"/>
    <a:srgbClr val="AB0043"/>
    <a:srgbClr val="FFCCFF"/>
    <a:srgbClr val="5A27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0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26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410FA-6994-4797-BC87-C84953E2D4A9}" type="datetimeFigureOut">
              <a:rPr lang="ru-RU" smtClean="0"/>
              <a:pPr/>
              <a:t>05.09.2013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6CD85-3F42-488C-893A-363CFED11D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4B3BD-238C-46E1-ACAC-AAC0C11F0CE4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32772-B5C4-4BD0-B121-8166F31D28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68C76-3EBF-4F41-9071-B39B1C7B8C82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D214F-2182-4929-8527-8F7F089614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26FBE-B4ED-4EEE-BC1D-385ED8652BC9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3182E-B7BC-43C5-A834-6FAB8012090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1D0BF-0B78-4417-A12B-E0D1FE28C6D4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97C0F-5819-4E98-AE6E-204D6E1BC3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9319-24D9-46EF-ABD8-72EE6D13316F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B9732-C287-48A4-9CBC-D281AA7BDCC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13B7-CD33-4E61-B4BD-32477C1CD64D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244D9-1352-40EB-B20F-129FFDEF99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558C9-C504-477D-B359-8184A645AFD7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EB7E3-40BC-4AA4-8A78-49C4E660F47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CE266-C1DD-4766-A5B8-2306EE6598A7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9F95D-BC18-4C4D-B546-65A1845554C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2526E-BE2A-49DB-8982-DC6630A3216A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52E61-7C57-46B8-B2F5-146A181F75B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158DA-BFDB-4C51-A9D9-566F5B5C4D63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A02AC-E314-4B42-A83F-B56CE89F15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5C8BD-2CDB-48D5-B0E5-FAEB7EE6DF81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C152B-E88F-4D61-9660-5DAB29DA02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88000" sy="95000" flip="none" algn="t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6D1B04-B9FB-4D42-998B-AE1991CB01F7}" type="datetime1">
              <a:rPr lang="ru-RU" smtClean="0"/>
              <a:pPr>
                <a:defRPr/>
              </a:pPr>
              <a:t>05.09.2013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DDD4DB-B172-48AC-8EDC-E73147C7115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8000"/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&#1059;&#1095;&#1080;&#1090;&#1077;&#1083;&#1100;\Desktop\&#1092;&#1080;&#1079;&#1084;&#1080;&#1085;&#1091;&#1090;&#1082;&#1072;\&#1052;&#1086;&#1080;%20&#1092;&#1080;&#1079;&#1084;&#1080;&#1085;&#1091;&#1090;&#1082;&#1080;3\&#1092;&#1080;&#1079;&#1084;&#1080;&#1085;%20&#1052;&#1091;&#1083;&#1100;&#1090;&#1080;&#1082;&#1080;(&#1084;&#1086;&#1103;)\03%20&#1044;&#1086;&#1088;&#1086;&#1078;&#1082;&#1072;%2003.mp3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mayli.ru/" TargetMode="External"/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ulti-pulti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7158" y="357166"/>
            <a:ext cx="8429684" cy="1214446"/>
          </a:xfrm>
          <a:prstGeom prst="roundRect">
            <a:avLst/>
          </a:prstGeom>
          <a:solidFill>
            <a:srgbClr val="AB0043">
              <a:alpha val="69804"/>
            </a:srgbClr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357158" y="214290"/>
            <a:ext cx="8429684" cy="1428759"/>
          </a:xfrm>
        </p:spPr>
        <p:txBody>
          <a:bodyPr/>
          <a:lstStyle/>
          <a:p>
            <a:r>
              <a:rPr lang="ru-RU" sz="4800" b="1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sandra" pitchFamily="66" charset="0"/>
              </a:rPr>
              <a:t>Физминутка</a:t>
            </a:r>
            <a:endParaRPr lang="ru-RU" sz="4800" b="1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sandra" pitchFamily="66" charset="0"/>
            </a:endParaRPr>
          </a:p>
        </p:txBody>
      </p:sp>
      <p:pic>
        <p:nvPicPr>
          <p:cNvPr id="7" name="03 Дорожка 0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44408" y="6093296"/>
            <a:ext cx="304800" cy="304800"/>
          </a:xfrm>
          <a:prstGeom prst="rect">
            <a:avLst/>
          </a:prstGeom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Татьяна!!!\Downloads\Анимашки\children_005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9" y="1412776"/>
            <a:ext cx="3312367" cy="4896544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Татьяна!!!\Downloads\Анимашки\children_01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7" y="1628801"/>
            <a:ext cx="3168351" cy="4608512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Татьяна!!!\Downloads\Анимашки\children_015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772816"/>
            <a:ext cx="3600400" cy="4464496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Татьяна!!!\Downloads\Анимашки\children_018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5" y="2119313"/>
            <a:ext cx="3384376" cy="4190007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Татьяна!!!\Downloads\Анимашки\children_00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3" y="1700808"/>
            <a:ext cx="2952328" cy="4752527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ludia-189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916112"/>
            <a:ext cx="4104456" cy="4465215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etia-77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3" y="1412875"/>
            <a:ext cx="5184576" cy="4824437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etia-67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9" y="980728"/>
            <a:ext cx="4104455" cy="5040560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Татьяна!!!\Downloads\Анимашки\children_005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5" y="1628800"/>
            <a:ext cx="2448271" cy="4752528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smtClean="0">
                <a:hlinkClick r:id="rId2"/>
              </a:rPr>
              <a:t>www.yandex.ru</a:t>
            </a:r>
            <a:r>
              <a:rPr lang="en-US" b="1" smtClean="0"/>
              <a:t> </a:t>
            </a:r>
            <a:r>
              <a:rPr lang="en-US" b="1" dirty="0" smtClean="0"/>
              <a:t>(</a:t>
            </a:r>
            <a:r>
              <a:rPr lang="ru-RU" b="1" dirty="0" smtClean="0"/>
              <a:t>картинки)</a:t>
            </a:r>
            <a:endParaRPr lang="en-US" b="1" dirty="0" smtClean="0"/>
          </a:p>
          <a:p>
            <a:pPr>
              <a:buNone/>
            </a:pPr>
            <a:r>
              <a:rPr lang="ru-RU" b="1" dirty="0" smtClean="0"/>
              <a:t>картинки с сайта  </a:t>
            </a:r>
            <a:r>
              <a:rPr lang="ru-RU" b="1" dirty="0" smtClean="0">
                <a:hlinkClick r:id="rId3"/>
              </a:rPr>
              <a:t>http://www.smayli.ru/</a:t>
            </a:r>
            <a:endParaRPr lang="ru-RU" b="1" dirty="0" smtClean="0"/>
          </a:p>
          <a:p>
            <a:pPr>
              <a:buNone/>
            </a:pPr>
            <a:r>
              <a:rPr lang="ru-RU" b="1" dirty="0" smtClean="0"/>
              <a:t>Песня «Мультики» гр. «</a:t>
            </a:r>
            <a:r>
              <a:rPr lang="ru-RU" b="1" dirty="0" err="1" smtClean="0"/>
              <a:t>Мульти-пульти</a:t>
            </a:r>
            <a:r>
              <a:rPr lang="ru-RU" b="1" dirty="0" smtClean="0"/>
              <a:t>» </a:t>
            </a:r>
            <a:r>
              <a:rPr lang="en-US" b="1" dirty="0" smtClean="0">
                <a:hlinkClick r:id="rId4"/>
              </a:rPr>
              <a:t>www.multi-pulti.ru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одержимое 10" descr="539496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268760"/>
            <a:ext cx="3888432" cy="4896544"/>
          </a:xfrm>
          <a:prstGeom prst="rect">
            <a:avLst/>
          </a:prstGeom>
          <a:solidFill>
            <a:srgbClr val="FFCCFF">
              <a:alpha val="60000"/>
            </a:srgbClr>
          </a:solidFill>
          <a:ln w="28575">
            <a:solidFill>
              <a:schemeClr val="accent1">
                <a:lumMod val="75000"/>
              </a:schemeClr>
            </a:solidFill>
            <a:prstDash val="sysDot"/>
          </a:ln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Татьяна!!!\Downloads\Анимашки\children_000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2204864"/>
            <a:ext cx="3384377" cy="3888432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etia-17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3" y="2132856"/>
            <a:ext cx="3384376" cy="4176463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Татьяна!!!\Downloads\Анимашки\children_000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628800"/>
            <a:ext cx="3189883" cy="4536504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Татьяна!!!\Downloads\Анимашки\children_0008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88841"/>
            <a:ext cx="2739355" cy="4320480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Татьяна!!!\Downloads\Анимашки\children_00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060848"/>
            <a:ext cx="3164929" cy="4176463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Татьяна!!!\Downloads\Анимашки\children_002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1916832"/>
            <a:ext cx="2935188" cy="4320480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Татьяна!!!\Downloads\Анимашки\children_005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9" y="1844825"/>
            <a:ext cx="3999880" cy="4608512"/>
          </a:xfrm>
          <a:prstGeom prst="rect">
            <a:avLst/>
          </a:prstGeom>
          <a:noFill/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Белозерова Т.В.</a:t>
            </a:r>
            <a:endParaRPr lang="ru-RU"/>
          </a:p>
        </p:txBody>
      </p:sp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Заголовок слайда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Заголовок слайда&amp;quot;&quot;/&gt;&lt;property id=&quot;20307&quot; value=&quot;260&quot;/&gt;&lt;/object&gt;&lt;object type=&quot;3&quot; unique_id=&quot;10006&quot;&gt;&lt;property id=&quot;20148&quot; value=&quot;5&quot;/&gt;&lt;property id=&quot;20300&quot; value=&quot;Slide 3 - &amp;quot;Заголовок слайда&amp;quot;&quot;/&gt;&lt;property id=&quot;20307&quot; value=&quot;261&quot;/&gt;&lt;/object&gt;&lt;object type=&quot;3&quot; unique_id=&quot;10007&quot;&gt;&lt;property id=&quot;20148&quot; value=&quot;5&quot;/&gt;&lt;property id=&quot;20300&quot; value=&quot;Slide 4&quot;/&gt;&lt;property id=&quot;20307&quot; value=&quot;262&quot;/&gt;&lt;/object&gt;&lt;/object&gt;&lt;/object&gt;&lt;/database&gt;"/>
  <p:tag name="SECTOMILLISECCONVERTED" val="1"/>
  <p:tag name="ISPRING_RESOURCE_PATHS_HASH_2" val="14ea1ffd54f2ca92c371e35cd78669eaf5518d5f"/>
</p:tagLst>
</file>

<file path=ppt/theme/theme1.xml><?xml version="1.0" encoding="utf-8"?>
<a:theme xmlns:a="http://schemas.openxmlformats.org/drawingml/2006/main" name="Spring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187</TotalTime>
  <Words>80</Words>
  <Application>Microsoft Office PowerPoint</Application>
  <PresentationFormat>Экран (4:3)</PresentationFormat>
  <Paragraphs>24</Paragraphs>
  <Slides>19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Spring</vt:lpstr>
      <vt:lpstr>Физминутка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Источники</vt:lpstr>
    </vt:vector>
  </TitlesOfParts>
  <Company>WIN7XP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</dc:title>
  <dc:creator>Белозёрова</dc:creator>
  <cp:lastModifiedBy>Учитель</cp:lastModifiedBy>
  <cp:revision>27</cp:revision>
  <dcterms:created xsi:type="dcterms:W3CDTF">2009-06-25T08:41:40Z</dcterms:created>
  <dcterms:modified xsi:type="dcterms:W3CDTF">2013-09-05T08:06:39Z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TC300053431049</vt:lpwstr>
  </property>
</Properties>
</file>