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8" r:id="rId3"/>
    <p:sldId id="256" r:id="rId4"/>
    <p:sldId id="265" r:id="rId5"/>
    <p:sldId id="264" r:id="rId6"/>
    <p:sldId id="257" r:id="rId7"/>
    <p:sldId id="266" r:id="rId8"/>
    <p:sldId id="267" r:id="rId9"/>
    <p:sldId id="260" r:id="rId10"/>
    <p:sldId id="268" r:id="rId11"/>
    <p:sldId id="269" r:id="rId12"/>
    <p:sldId id="262" r:id="rId13"/>
    <p:sldId id="273" r:id="rId14"/>
    <p:sldId id="274" r:id="rId15"/>
    <p:sldId id="275" r:id="rId16"/>
    <p:sldId id="261" r:id="rId17"/>
    <p:sldId id="270" r:id="rId18"/>
    <p:sldId id="277" r:id="rId19"/>
    <p:sldId id="276" r:id="rId20"/>
    <p:sldId id="272" r:id="rId21"/>
    <p:sldId id="25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E708-0B13-44C1-A1C2-8D644570AE48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A8F0-F907-4F05-A0D6-BD51B9059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E708-0B13-44C1-A1C2-8D644570AE48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A8F0-F907-4F05-A0D6-BD51B9059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E708-0B13-44C1-A1C2-8D644570AE48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A8F0-F907-4F05-A0D6-BD51B9059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E708-0B13-44C1-A1C2-8D644570AE48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A8F0-F907-4F05-A0D6-BD51B9059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E708-0B13-44C1-A1C2-8D644570AE48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A8F0-F907-4F05-A0D6-BD51B9059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E708-0B13-44C1-A1C2-8D644570AE48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A8F0-F907-4F05-A0D6-BD51B9059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E708-0B13-44C1-A1C2-8D644570AE48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A8F0-F907-4F05-A0D6-BD51B9059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E708-0B13-44C1-A1C2-8D644570AE48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A8F0-F907-4F05-A0D6-BD51B9059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E708-0B13-44C1-A1C2-8D644570AE48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A8F0-F907-4F05-A0D6-BD51B9059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E708-0B13-44C1-A1C2-8D644570AE48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A8F0-F907-4F05-A0D6-BD51B9059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0E708-0B13-44C1-A1C2-8D644570AE48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A8F0-F907-4F05-A0D6-BD51B9059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0E708-0B13-44C1-A1C2-8D644570AE48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AA8F0-F907-4F05-A0D6-BD51B9059E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&#1080;&#1089;&#1090;&#1088;&#1072;&#1090;&#1086;&#1088;\Desktop\&#1045;&#1051;&#1048;&#1047;&#1040;&#1042;&#1045;&#1058;&#1040;\&#1060;&#1080;&#1079;&#1084;&#1080;&#1085;&#1091;&#1090;&#1082;&#1080;\&#1092;&#1080;&#1079;&#1084;&#1080;&#1085;&#1091;&#1090;&#1082;&#1072;%20&#1076;&#1088;&#1072;&#1082;&#1086;&#1096;&#1072;\&#1044;&#1077;&#1090;&#1089;&#1082;&#1072;&#1103;_&#1087;&#1077;&#1089;&#1085;&#1103;_-_&#1044;&#1088;&#1072;&#1082;&#1086;&#1096;&#1072;_(2-22)(www.muzico.ru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einternet.ru/users/4684402/post194454531/" TargetMode="External"/><Relationship Id="rId13" Type="http://schemas.openxmlformats.org/officeDocument/2006/relationships/hyperlink" Target="http://img-fotki.yandex.ru/get/3307/mistina.6/0_1bba2_d098058f_XL" TargetMode="External"/><Relationship Id="rId3" Type="http://schemas.openxmlformats.org/officeDocument/2006/relationships/hyperlink" Target="http://archives.maillist.ru/78964/389625.html" TargetMode="External"/><Relationship Id="rId7" Type="http://schemas.openxmlformats.org/officeDocument/2006/relationships/hyperlink" Target="http://demiart.ru/forum/journal.php?user=455542&amp;st=25" TargetMode="External"/><Relationship Id="rId12" Type="http://schemas.openxmlformats.org/officeDocument/2006/relationships/hyperlink" Target="http://www.kinderyata.ru/img/frame/screen/1287461132.png" TargetMode="External"/><Relationship Id="rId2" Type="http://schemas.openxmlformats.org/officeDocument/2006/relationships/hyperlink" Target="http://nadezhdaba2008.ya.ru/replies.xml?item_no=16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s.mail.ru/mail/sveta_134_71/7CC402B4F0F90566.html" TargetMode="External"/><Relationship Id="rId11" Type="http://schemas.openxmlformats.org/officeDocument/2006/relationships/hyperlink" Target="http://www.0lik.ru/uploads/posts/2009-06/1246205316_0lik.ru_drakosha.jpg" TargetMode="External"/><Relationship Id="rId5" Type="http://schemas.openxmlformats.org/officeDocument/2006/relationships/hyperlink" Target="http://ann-pages.narod.ru/anim7.htm" TargetMode="External"/><Relationship Id="rId15" Type="http://schemas.openxmlformats.org/officeDocument/2006/relationships/hyperlink" Target="http://www.hit-files.info/uploads/posts/2011-10/1319364974_ramka-dlya-foto-_god_drakona.jp" TargetMode="External"/><Relationship Id="rId10" Type="http://schemas.openxmlformats.org/officeDocument/2006/relationships/hyperlink" Target="http://www.sunkid.ru/fun/audiovideo/childsongs/162-drakosha-ochen-veselo-i-druzhno-my-zhivem-s.html" TargetMode="External"/><Relationship Id="rId4" Type="http://schemas.openxmlformats.org/officeDocument/2006/relationships/hyperlink" Target="http://ann-pages.narod.ru/anim7-1.html" TargetMode="External"/><Relationship Id="rId9" Type="http://schemas.openxmlformats.org/officeDocument/2006/relationships/hyperlink" Target="http://www.liveinternet.ru/users/graphinya59/post195147077/" TargetMode="External"/><Relationship Id="rId14" Type="http://schemas.openxmlformats.org/officeDocument/2006/relationships/hyperlink" Target="http://www.loonapix.com/img/frame/screen/1321303557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www.0lik.ru/uploads/posts/2009-06/1246205316_0lik.ru_drakosha.jpg"/>
          <p:cNvPicPr>
            <a:picLocks noChangeAspect="1" noChangeArrowheads="1"/>
          </p:cNvPicPr>
          <p:nvPr/>
        </p:nvPicPr>
        <p:blipFill>
          <a:blip r:embed="rId3" cstate="print"/>
          <a:srcRect b="60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2060848"/>
            <a:ext cx="36004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Физминутка</a:t>
            </a:r>
            <a:endParaRPr lang="ru-RU" sz="4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Дракоша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357301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endParaRPr lang="ru-RU" dirty="0"/>
          </a:p>
        </p:txBody>
      </p:sp>
      <p:pic>
        <p:nvPicPr>
          <p:cNvPr id="8" name="Детская_песня_-_Дракоша_(2-22)(www.muzico.ru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Картинка 71 из 8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8194" name="Picture 2" descr="C:\Documents and Settings\Admin\Рабочий стол\Физимнутка Дракон\a70 (1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060848"/>
            <a:ext cx="3436348" cy="2104430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Рабочий стол\Физимнутка Дракон\anim7-line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653136"/>
            <a:ext cx="5705475" cy="10572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Картинка 71 из 8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9218" name="Picture 2" descr="C:\Documents and Settings\Admin\Рабочий стол\Физимнутка Дракон\a7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2434" y="1916832"/>
            <a:ext cx="3110744" cy="23762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hit-files.info/uploads/posts/2011-10/1319364974_ramka-dlya-foto-_god_drako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C:\Documents and Settings\Admin\Рабочий стол\Физимнутка Дракон\0_8354a_48f78c4b_M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798" y="1480990"/>
            <a:ext cx="3100138" cy="31001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hit-files.info/uploads/posts/2011-10/1319364974_ramka-dlya-foto-_god_drako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9" name="Picture 3" descr="C:\Documents and Settings\Admin\Рабочий стол\Физимнутка Дракон\0_83549_a97e75a6_M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44824"/>
            <a:ext cx="3375375" cy="32403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www.hit-files.info/uploads/posts/2011-10/1319364974_ramka-dlya-foto-_god_drako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C:\Documents and Settings\Admin\Рабочий стол\Физимнутка Дракон\0_83550_2435620_M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4511" y="1484822"/>
            <a:ext cx="2869417" cy="316831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loonapix.com/img/frame/screen/1321303557.png"/>
          <p:cNvPicPr>
            <a:picLocks noChangeAspect="1" noChangeArrowheads="1"/>
          </p:cNvPicPr>
          <p:nvPr/>
        </p:nvPicPr>
        <p:blipFill>
          <a:blip r:embed="rId2" cstate="print"/>
          <a:srcRect t="12854" b="14524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6386" name="Picture 2" descr="C:\Documents and Settings\Admin\Рабочий стол\Физимнутка Дракон\0_83557_b7c194cc_M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7835" y="2348880"/>
            <a:ext cx="3306107" cy="158417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loonapix.com/img/frame/screen/1321303557.png"/>
          <p:cNvPicPr>
            <a:picLocks noChangeAspect="1" noChangeArrowheads="1"/>
          </p:cNvPicPr>
          <p:nvPr/>
        </p:nvPicPr>
        <p:blipFill>
          <a:blip r:embed="rId2" cstate="print"/>
          <a:srcRect t="12854" b="14524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0242" name="Picture 2" descr="C:\Documents and Settings\Admin\Рабочий стол\Физимнутка Дракон\0_835a8_bbe599bc_M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276872"/>
            <a:ext cx="3085824" cy="2746384"/>
          </a:xfrm>
          <a:prstGeom prst="rect">
            <a:avLst/>
          </a:prstGeom>
          <a:noFill/>
        </p:spPr>
      </p:pic>
      <p:pic>
        <p:nvPicPr>
          <p:cNvPr id="10243" name="Picture 3" descr="C:\Documents and Settings\Admin\Рабочий стол\Физимнутка Дракон\0_83556_30e96906_M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9550" y="3067050"/>
            <a:ext cx="1104900" cy="7239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loonapix.com/img/frame/screen/1321303557.png"/>
          <p:cNvPicPr>
            <a:picLocks noChangeAspect="1" noChangeArrowheads="1"/>
          </p:cNvPicPr>
          <p:nvPr/>
        </p:nvPicPr>
        <p:blipFill>
          <a:blip r:embed="rId2" cstate="print"/>
          <a:srcRect t="12854" b="14524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1266" name="Picture 2" descr="C:\Documents and Settings\Admin\Рабочий стол\Физимнутка Дракон\0_835dc_e605962a_M.jpg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060848"/>
            <a:ext cx="2658591" cy="2658591"/>
          </a:xfrm>
          <a:prstGeom prst="rect">
            <a:avLst/>
          </a:prstGeom>
          <a:noFill/>
        </p:spPr>
      </p:pic>
      <p:pic>
        <p:nvPicPr>
          <p:cNvPr id="11267" name="Picture 3" descr="C:\Documents and Settings\Admin\Рабочий стол\Физимнутка Дракон\2273346-1d3f1130b04e40f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564904"/>
            <a:ext cx="3181325" cy="190879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Admin\Рабочий стол\Физимнутка Дракон\1323874128_novogodnyaya-2-naryadnyx-yoloc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21996"/>
          </a:xfrm>
          <a:prstGeom prst="rect">
            <a:avLst/>
          </a:prstGeom>
          <a:noFill/>
        </p:spPr>
      </p:pic>
      <p:pic>
        <p:nvPicPr>
          <p:cNvPr id="18434" name="Picture 2" descr="C:\Documents and Settings\Admin\Рабочий стол\Физимнутка Дракон\0_83595_a37dddf3_M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284984"/>
            <a:ext cx="2664296" cy="27020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Admin\Рабочий стол\Физимнутка Дракон\1323874128_novogodnyaya-2-naryadnyx-yoloc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21996"/>
          </a:xfrm>
          <a:prstGeom prst="rect">
            <a:avLst/>
          </a:prstGeom>
          <a:noFill/>
        </p:spPr>
      </p:pic>
      <p:pic>
        <p:nvPicPr>
          <p:cNvPr id="17410" name="Picture 2" descr="C:\Documents and Settings\Admin\Рабочий стол\Физимнутка Дракон\0_83592_e0278aff_M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717032"/>
            <a:ext cx="3509693" cy="193965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Физимнутка Дракон\71234641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Admin\Рабочий стол\Физимнутка Дракон\1323874128_novogodnyaya-2-naryadnyx-yoloc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21996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Физимнутка Дракон\0_835ef_2291ff01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068960"/>
            <a:ext cx="2239168" cy="3403536"/>
          </a:xfrm>
          <a:prstGeom prst="rect">
            <a:avLst/>
          </a:prstGeom>
          <a:noFill/>
        </p:spPr>
      </p:pic>
      <p:pic>
        <p:nvPicPr>
          <p:cNvPr id="12292" name="Picture 4" descr="C:\Documents and Settings\Admin\Рабочий стол\Физимнутка Дракон\80542367_4422882_0_7eed6_55f4ae8_XL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492896"/>
            <a:ext cx="5129628" cy="362523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Источники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268760"/>
            <a:ext cx="65527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"/>
              </a:rPr>
              <a:t>http://nadezhdaba2008.ya.ru/replies.xml?item_no=1683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556792"/>
            <a:ext cx="35707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3"/>
              </a:rPr>
              <a:t>http://archives.maillist.ru/78964/389625.html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844824"/>
            <a:ext cx="31574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4"/>
              </a:rPr>
              <a:t>http://ann-pages.narod.ru/anim7-1.html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2132856"/>
            <a:ext cx="29699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5"/>
              </a:rPr>
              <a:t>http://ann-pages.narod.ru/anim7.htm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2420888"/>
            <a:ext cx="72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6"/>
              </a:rPr>
              <a:t>http://blogs.mail.ru/mail/sveta_134_71/7CC402B4F0F90566.html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2708920"/>
            <a:ext cx="6408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7"/>
              </a:rPr>
              <a:t>http://demiart.ru/forum/journal.php?user=455542&amp;st=25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2924944"/>
            <a:ext cx="64807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8"/>
              </a:rPr>
              <a:t>http://www.liveinternet.ru/users/4684402/post194454531/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3212976"/>
            <a:ext cx="6624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9"/>
              </a:rPr>
              <a:t>http://www.liveinternet.ru/users/graphinya59/post195147077/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602128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0"/>
              </a:rPr>
              <a:t>http://www.sunkid.ru/fun/audiovideo/childsongs/162-drakosha-ochen-veselo-i-druzhno-my-zhivem-s.html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3501008"/>
            <a:ext cx="6912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1"/>
              </a:rPr>
              <a:t>http://www.0lik.ru/uploads/posts/2009-06/1246205316_0lik.ru_drakosha.jpg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71600" y="3789040"/>
            <a:ext cx="57606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2"/>
              </a:rPr>
              <a:t>http://www.kinderyata.ru/img/frame/screen/1287461132.png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4077072"/>
            <a:ext cx="51845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2"/>
              </a:rPr>
              <a:t>http://www.kinderyata.ru/img/frame/screen/1287461132.png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71600" y="4365104"/>
            <a:ext cx="56886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3"/>
              </a:rPr>
              <a:t>http://img-fotki.yandex.ru/get/3307/mistina.6/0_1bba2_d098058f_XL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4653136"/>
            <a:ext cx="4896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4"/>
              </a:rPr>
              <a:t>http://www.loonapix.com/img/frame/screen/1321303557.png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71600" y="4941168"/>
            <a:ext cx="79208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15"/>
              </a:rPr>
              <a:t>http://www.hit-files.info/uploads/posts/2011-10/1319364974_ramka-dlya-foto-_god_drakona.jp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а 16 из 62"/>
          <p:cNvPicPr>
            <a:picLocks noChangeAspect="1" noChangeArrowheads="1"/>
          </p:cNvPicPr>
          <p:nvPr/>
        </p:nvPicPr>
        <p:blipFill>
          <a:blip r:embed="rId2" cstate="print"/>
          <a:srcRect t="13440" b="126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Физимнутка Дракон\0_8359a_ec9159e3_M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84784"/>
            <a:ext cx="3071086" cy="358599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а 16 из 62"/>
          <p:cNvPicPr>
            <a:picLocks noChangeAspect="1" noChangeArrowheads="1"/>
          </p:cNvPicPr>
          <p:nvPr/>
        </p:nvPicPr>
        <p:blipFill>
          <a:blip r:embed="rId2" cstate="print"/>
          <a:srcRect t="13440" b="126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Физимнутка Дракон\0_6c5d3_f0ed0a17_S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12776"/>
            <a:ext cx="3675400" cy="36724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а 16 из 62"/>
          <p:cNvPicPr>
            <a:picLocks noChangeAspect="1" noChangeArrowheads="1"/>
          </p:cNvPicPr>
          <p:nvPr/>
        </p:nvPicPr>
        <p:blipFill>
          <a:blip r:embed="rId2" cstate="print"/>
          <a:srcRect t="13440" b="126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Физимнутка Дракон\0_6c5d8_caa397aa_S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8645" y="1268760"/>
            <a:ext cx="3300367" cy="38164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mamusik.ru/upload/userimages/gjexrcvcofgzdqjmskp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Физимнутка Дракон\0_835b4_cbcee077_M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3" y="1556791"/>
            <a:ext cx="4054674" cy="285328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mamusik.ru/upload/userimages/gjexrcvcofgzdqjmskp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Рабочий стол\Физимнутка Дракон\0_8359b_10557f45_M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060848"/>
            <a:ext cx="3245972" cy="28083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mamusik.ru/upload/userimages/gjexrcvcofgzdqjmskpn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6146" name="Picture 2" descr="C:\Documents and Settings\Admin\Рабочий стол\Физимнутка Дракон\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722724"/>
            <a:ext cx="2376264" cy="371937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Картинка 71 из 8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7170" name="Picture 2" descr="C:\Documents and Settings\Admin\Рабочий стол\Физимнутка Дракон\a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556792"/>
            <a:ext cx="1656953" cy="361090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52</Words>
  <Application>Microsoft Office PowerPoint</Application>
  <PresentationFormat>Экран (4:3)</PresentationFormat>
  <Paragraphs>18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DNA7 X86</cp:lastModifiedBy>
  <cp:revision>19</cp:revision>
  <dcterms:created xsi:type="dcterms:W3CDTF">2011-12-20T18:19:28Z</dcterms:created>
  <dcterms:modified xsi:type="dcterms:W3CDTF">2016-01-10T16:30:51Z</dcterms:modified>
</cp:coreProperties>
</file>