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57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F628D1-29D6-4A61-8320-9349B6E556B2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B78355-FEDA-47C3-9602-2D3FEA8E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31DA-7901-4751-B690-518D46DB3440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F938-F8CC-40FD-8C47-702969EDE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C522-00B6-4627-8E26-486D2BC3684A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2ECA-FEA0-4BE5-A64D-87315BF5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1816-B53E-4CA1-9E24-D02B694DBBB3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6797-F5D5-4FC1-B605-9432C727D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61A2-85A6-431C-B863-A03FB3697081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0115-E17D-4D40-A8C1-303839A0B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5DB6-96DE-419B-952D-BEB755CA998E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F83D-E05D-47BB-ACEE-FE9FB6054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4314-995A-45F1-9B56-3956B1E43A91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8647-302F-4602-917F-7184ECE3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3DAF-7E35-4D9F-9DBB-84350930C2FE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386D-B0E8-4925-9B75-241EF4B45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E96D-13C3-4078-9AD9-8FF82DB34341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9FD9-1C3D-4603-B48D-C5E7B15B2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D473-CF8D-437D-8553-B0A020DD1586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A75B-C718-405C-9703-3F8095373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ADB5-9F35-43CA-9D72-2AB8F53FEBB5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D6AC-9ECC-4D2A-943D-2FA9AA47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E46A-23D7-47E8-971A-FBF1F629A248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4F5E-806D-40D8-8A0C-F26B4A360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D37007-3C1F-4D7C-9D29-364BE54206CF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784C7-0D55-462E-9BCB-0964B0F34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8000"/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82;&#1086;&#1083;&#1072;\&#1060;&#1080;&#1079;&#1084;&#1080;&#1085;&#1091;&#1090;&#1082;&#1080;\&#1052;&#1086;&#1080;%20&#1092;&#1080;&#1079;&#1084;&#1080;&#1085;&#1091;&#1090;&#1082;&#1080;\&#1060;&#1080;&#1079;&#1084;&#1080;&#1085;&#1091;&#1090;&#1082;&#1072;%20&#1052;&#1091;&#1088;&#1083;&#1103;&#1085;&#1076;&#1080;&#1103;\murlyandia_02_murlyandi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001.radikal.ru/0911/dc/2ca6735a8be7.gif" TargetMode="External"/><Relationship Id="rId13" Type="http://schemas.openxmlformats.org/officeDocument/2006/relationships/hyperlink" Target="http://files.web2edu.ru/5d39f339-d121-4551-9403-d2f64af6b47c/12281dbd-e08d-4226-b721-9a9581e4d85c.gif" TargetMode="External"/><Relationship Id="rId3" Type="http://schemas.openxmlformats.org/officeDocument/2006/relationships/hyperlink" Target="http://img-fotki.yandex.ru/get/5507/jagusya.13/0_65e5e_7caa9315_XL" TargetMode="External"/><Relationship Id="rId7" Type="http://schemas.openxmlformats.org/officeDocument/2006/relationships/hyperlink" Target="http://otkrytka.3dn.ru/_ph/178/2/147664652.gif" TargetMode="External"/><Relationship Id="rId12" Type="http://schemas.openxmlformats.org/officeDocument/2006/relationships/hyperlink" Target="http://stat16.privet.ru/lr/090c47bc640db49e1d82bdda3bc8cdba" TargetMode="External"/><Relationship Id="rId17" Type="http://schemas.openxmlformats.org/officeDocument/2006/relationships/hyperlink" Target="http://www.ntimofeeva.ru/index.php?option=com_content&amp;view=article&amp;id=6:2009-03-21-19-29-12&amp;catid=1:2009-03-19-18-43-33&amp;Itemid=5" TargetMode="External"/><Relationship Id="rId2" Type="http://schemas.openxmlformats.org/officeDocument/2006/relationships/hyperlink" Target="http://file.mobilmusic.ru/c1/8f/64/541244.gif" TargetMode="External"/><Relationship Id="rId16" Type="http://schemas.openxmlformats.org/officeDocument/2006/relationships/hyperlink" Target="http://www.nivagold.ru/raznoe/raz/cat2/0009-145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shka.net/images/99cat_dangins.gif" TargetMode="External"/><Relationship Id="rId11" Type="http://schemas.openxmlformats.org/officeDocument/2006/relationships/hyperlink" Target="http://briticat.ru/smail/cats/cats11.html" TargetMode="External"/><Relationship Id="rId5" Type="http://schemas.openxmlformats.org/officeDocument/2006/relationships/hyperlink" Target="http://content.onliner.by/forum/9dd/d9f/329580/800x800/93fc7d33537038abf5c40eef0ab508fc.gif" TargetMode="External"/><Relationship Id="rId15" Type="http://schemas.openxmlformats.org/officeDocument/2006/relationships/hyperlink" Target="http://koshkimira.mylivepage.ru/wiki/128/193" TargetMode="External"/><Relationship Id="rId10" Type="http://schemas.openxmlformats.org/officeDocument/2006/relationships/hyperlink" Target="http://briticat.ru/smail/cats/cats9.html" TargetMode="External"/><Relationship Id="rId4" Type="http://schemas.openxmlformats.org/officeDocument/2006/relationships/hyperlink" Target="http://briticat.ru/smail/cats/cat13-9.gif" TargetMode="External"/><Relationship Id="rId9" Type="http://schemas.openxmlformats.org/officeDocument/2006/relationships/hyperlink" Target="http://briticat.ru/smail/cats/cats5.html" TargetMode="External"/><Relationship Id="rId14" Type="http://schemas.openxmlformats.org/officeDocument/2006/relationships/hyperlink" Target="http://animo2.ucoz.ru/_ph/40/1/67528557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404813"/>
            <a:ext cx="5616575" cy="18002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C00CC"/>
                </a:solidFill>
                <a:effectLst>
                  <a:glow rad="101600">
                    <a:srgbClr val="CC66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 Мурляндия</a:t>
            </a:r>
            <a:endParaRPr lang="ru-RU" sz="6000" b="1" dirty="0">
              <a:solidFill>
                <a:srgbClr val="CC00CC"/>
              </a:solidFill>
              <a:effectLst>
                <a:glow rad="101600">
                  <a:srgbClr val="CC66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5963" y="4868863"/>
            <a:ext cx="3128962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murlyandia_02_murlyand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70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53988" cy="1000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3555" name="Picture 2" descr="http://briticat.ru/smail/cats/cat9-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40370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53988" cy="173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Picture 2" descr="http://briticat.ru/smail/cats/cat11-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628775"/>
            <a:ext cx="38163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50" cy="1000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3" name="Picture 4" descr="http://stat16.privet.ru/lr/090c47bc640db49e1d82bdda3bc8cdb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51847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http://files.web2edu.ru/5d39f339-d121-4551-9403-d2f64af6b47c/12281dbd-e08d-4226-b721-9a9581e4d85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068638"/>
            <a:ext cx="36734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http://animo2.ucoz.ru/_ph/40/1/675285575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916113"/>
            <a:ext cx="2881312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http://www.nivagold.ru/raznoe/raz/cat2/0009-145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1916113"/>
            <a:ext cx="302418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6" descr="http://mau.ru/stuff/anim/cat09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9CFF5A"/>
              </a:clrFrom>
              <a:clrTo>
                <a:srgbClr val="9CFF5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1341438"/>
            <a:ext cx="35718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smtClean="0">
                <a:hlinkClick r:id="rId2"/>
              </a:rPr>
              <a:t>http://file.mobilmusic.ru/c1/8f/64/541244.gif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3"/>
              </a:rPr>
              <a:t>http://img-fotki.yandex.ru/get/5507/jagusya.13/0_65e5e_7caa9315_XL</a:t>
            </a:r>
            <a:endParaRPr lang="ru-RU" sz="1400" smtClean="0">
              <a:hlinkClick r:id="rId3"/>
            </a:endParaRPr>
          </a:p>
          <a:p>
            <a:pPr>
              <a:buFont typeface="Arial" charset="0"/>
              <a:buNone/>
            </a:pPr>
            <a:r>
              <a:rPr lang="en-US" sz="1400" smtClean="0">
                <a:hlinkClick r:id="rId4"/>
              </a:rPr>
              <a:t>http://briticat.ru/smail/cats/cat13-9.gif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5"/>
              </a:rPr>
              <a:t>http://content.onliner.by/forum/9dd/d9f/329580/800x800/93fc7d33537038abf5c40eef0ab508fc.gif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6"/>
              </a:rPr>
              <a:t>http://animashka.net/images/99cat_dangins.gif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7"/>
              </a:rPr>
              <a:t>http://otkrytka.3dn.ru/_ph/178/2/147664652.gif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8"/>
              </a:rPr>
              <a:t>http://i001.radikal.ru/0911/dc/2ca6735a8be7.gif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9"/>
              </a:rPr>
              <a:t>http://briticat.ru/smail/cats/cats5.html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0"/>
              </a:rPr>
              <a:t>http://briticat.ru/smail/cats/cats9.html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1"/>
              </a:rPr>
              <a:t>http://briticat.ru/smail/cats/cats11.html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2"/>
              </a:rPr>
              <a:t>http://stat16.privet.ru/lr/090c47bc640db49e1d82bdda3bc8cdba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3"/>
              </a:rPr>
              <a:t>http://files.web2edu.ru/5d39f339-d121-4551-9403-d2f64af6b47c/12281dbd-e08d-4226-b721-9a9581e4d85c.gif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4"/>
              </a:rPr>
              <a:t>http://animo2.ucoz.ru/_ph/40/1/675285575.jpg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5"/>
              </a:rPr>
              <a:t>http://koshkimira.mylivepage.ru/wiki/128/193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6"/>
              </a:rPr>
              <a:t>http://www.nivagold.ru/raznoe/raz/cat2/0009-145.gif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7"/>
              </a:rPr>
              <a:t>http://www.ntimofeeva.ru/index.php?option=com_content&amp;view=article&amp;id=6:2009-03-21-19-29-12&amp;catid=1:2009-03-19-18-43-33&amp;Itemid=5</a:t>
            </a:r>
            <a:r>
              <a:rPr lang="ru-RU" sz="1400" smtClean="0"/>
              <a:t> - песня</a:t>
            </a:r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http://file.mobilmusic.ru/c1/8f/64/5412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276475"/>
            <a:ext cx="390842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img-fotki.yandex.ru/get/5507/jagusya.13/0_65e5e_7caa9315_XL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276475"/>
            <a:ext cx="4125912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http://briticat.ru/smail/cats/cat13-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341438"/>
            <a:ext cx="3911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4" descr="http://content.onliner.by/forum/9dd/d9f/329580/800x800/93fc7d33537038abf5c40eef0ab508fc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589091"/>
              </a:clrFrom>
              <a:clrTo>
                <a:srgbClr val="58909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1773238"/>
            <a:ext cx="34925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53988" cy="244475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2" descr="http://animashka.net/images/99cat_dangin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EBF3F7"/>
              </a:clrFrom>
              <a:clrTo>
                <a:srgbClr val="EBF3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133600"/>
            <a:ext cx="2989262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Картинка 94 из 1029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997200"/>
            <a:ext cx="3878262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Картинка 101 из 1029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349500"/>
            <a:ext cx="61436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4" descr="http://briticat.ru/smail/cats/cat5-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141663"/>
            <a:ext cx="31686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215aafb4ed58a733794bb24584ed7cf17a975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110</Words>
  <Application>Microsoft Office PowerPoint</Application>
  <PresentationFormat>Экран (4:3)</PresentationFormat>
  <Paragraphs>39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Физминутка Мурляндия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Admin</cp:lastModifiedBy>
  <cp:revision>14</cp:revision>
  <dcterms:created xsi:type="dcterms:W3CDTF">2012-05-09T08:33:53Z</dcterms:created>
  <dcterms:modified xsi:type="dcterms:W3CDTF">2015-08-26T15:06:07Z</dcterms:modified>
</cp:coreProperties>
</file>