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6" r:id="rId4"/>
    <p:sldId id="260" r:id="rId5"/>
    <p:sldId id="261" r:id="rId6"/>
    <p:sldId id="262" r:id="rId7"/>
    <p:sldId id="259" r:id="rId8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9A948-798F-490C-8D0D-62FDA95BF269}" type="datetimeFigureOut">
              <a:rPr lang="ru-RU" smtClean="0"/>
              <a:pPr>
                <a:defRPr/>
              </a:pPr>
              <a:t>24.12.2015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4816B-8D36-44E4-A604-628BFDAA9A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1723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C533D-32B1-458B-92F8-ACC99F2A2E0C}" type="datetimeFigureOut">
              <a:rPr lang="ru-RU" smtClean="0"/>
              <a:pPr>
                <a:defRPr/>
              </a:pPr>
              <a:t>24.12.2015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59DFC-6BEC-440F-8C2A-53C67E9070A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4634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88018-840D-4AFD-B7EB-ECC66E5F5DD6}" type="datetimeFigureOut">
              <a:rPr lang="ru-RU" smtClean="0"/>
              <a:pPr>
                <a:defRPr/>
              </a:pPr>
              <a:t>24.12.2015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A6DBD-FE5E-4FEF-B261-25A13AFCC1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127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997C5-1CF6-4B10-BBA3-037D788050E6}" type="datetimeFigureOut">
              <a:rPr lang="ru-RU" smtClean="0"/>
              <a:pPr>
                <a:defRPr/>
              </a:pPr>
              <a:t>24.12.2015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D01D4-86C5-4A24-AFCB-FD9D80571EE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117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AAC95-5AEA-4FF5-8890-E3318992AB69}" type="datetimeFigureOut">
              <a:rPr lang="ru-RU" smtClean="0"/>
              <a:pPr>
                <a:defRPr/>
              </a:pPr>
              <a:t>24.12.2015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97FDA-7EC8-43D4-8633-7928BD039D0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2887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DBBDF-3180-46EA-95D4-E75A291BC61D}" type="datetimeFigureOut">
              <a:rPr lang="ru-RU" smtClean="0"/>
              <a:pPr>
                <a:defRPr/>
              </a:pPr>
              <a:t>24.12.2015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4984E-D658-4A26-B517-4A76545102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1917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C9804-3DFA-4A79-AD48-1466A91E63DA}" type="datetimeFigureOut">
              <a:rPr lang="ru-RU" smtClean="0"/>
              <a:pPr>
                <a:defRPr/>
              </a:pPr>
              <a:t>24.12.2015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CEDC7-9E0A-4683-9742-711455AB9F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517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0D35D-E990-4A82-AB56-320499D12A6F}" type="datetimeFigureOut">
              <a:rPr lang="ru-RU" smtClean="0"/>
              <a:pPr>
                <a:defRPr/>
              </a:pPr>
              <a:t>24.12.2015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DA54E-6BE5-499A-98C3-5A16A487D8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1125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E4132-4272-4F4C-B757-802A6A10770C}" type="datetimeFigureOut">
              <a:rPr lang="ru-RU" smtClean="0"/>
              <a:pPr>
                <a:defRPr/>
              </a:pPr>
              <a:t>24.12.2015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44B1B-23E1-48A7-A4A3-19721D173B7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3747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EBC46-17AC-4C3C-88E3-DA706E912370}" type="datetimeFigureOut">
              <a:rPr lang="ru-RU" smtClean="0"/>
              <a:pPr>
                <a:defRPr/>
              </a:pPr>
              <a:t>24.12.2015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05060-791F-4329-93E9-989FC3B96C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3689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F030-6F89-4055-B041-CD35671FEB83}" type="datetimeFigureOut">
              <a:rPr lang="ru-RU" smtClean="0"/>
              <a:pPr>
                <a:defRPr/>
              </a:pPr>
              <a:t>24.12.2015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2C6FE-D432-4C06-AAFD-7E3893BEF15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0783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9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9371416-5CE6-43E1-9E36-9E522DA3C418}" type="datetimeFigureOut">
              <a:rPr lang="ru-RU" smtClean="0"/>
              <a:pPr>
                <a:defRPr/>
              </a:pPr>
              <a:t>24.12.2015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040A8DF-5D3F-482C-9135-5ECAA10274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700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fishki.net/51652-tajny-nashego-moguchego-russkogo-jazyka-14-foto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9863" y="1227908"/>
            <a:ext cx="11362544" cy="2638697"/>
          </a:xfrm>
        </p:spPr>
        <p:txBody>
          <a:bodyPr anchor="ctr"/>
          <a:lstStyle/>
          <a:p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день кино.</a:t>
            </a:r>
            <a:b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Классный час.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3889" y="2045029"/>
            <a:ext cx="8004747" cy="1897383"/>
          </a:xfr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ru-RU" sz="3600" dirty="0" smtClean="0">
                <a:latin typeface="Gabriola" panose="04040605051002020D02" pitchFamily="82" charset="0"/>
                <a:ea typeface="+mj-ea"/>
                <a:cs typeface="+mj-cs"/>
              </a:rPr>
              <a:t>	</a:t>
            </a:r>
            <a:endParaRPr lang="ru-RU" sz="32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873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0" y="862149"/>
            <a:ext cx="509451" cy="1137911"/>
          </a:xfrm>
        </p:spPr>
        <p:txBody>
          <a:bodyPr anchor="ctr"/>
          <a:lstStyle/>
          <a:p>
            <a:endParaRPr lang="ru-RU" sz="4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4926" y="1619794"/>
            <a:ext cx="8608423" cy="3892732"/>
          </a:xfrm>
        </p:spPr>
        <p:txBody>
          <a:bodyPr/>
          <a:lstStyle/>
          <a:p>
            <a:pPr marL="571500" indent="-571500" algn="l">
              <a:buBlip>
                <a:blip r:embed="rId2"/>
              </a:buBlip>
            </a:pPr>
            <a:r>
              <a:rPr lang="ru-RU" sz="3200" dirty="0" smtClean="0"/>
              <a:t>Международный день кино </a:t>
            </a:r>
            <a:r>
              <a:rPr lang="ru-RU" sz="3200" b="1" dirty="0" smtClean="0"/>
              <a:t>28 декабря </a:t>
            </a:r>
            <a:endParaRPr lang="ru-RU" sz="3200" b="1" dirty="0" smtClean="0"/>
          </a:p>
          <a:p>
            <a:pPr marL="571500" indent="-571500" algn="l"/>
            <a:endParaRPr lang="ru-RU" sz="3200" b="1" dirty="0" smtClean="0"/>
          </a:p>
          <a:p>
            <a:pPr marL="571500" indent="-571500" algn="l">
              <a:buBlip>
                <a:blip r:embed="rId2"/>
              </a:buBlip>
            </a:pPr>
            <a:r>
              <a:rPr lang="ru-RU" sz="3200" dirty="0" smtClean="0"/>
              <a:t>28 </a:t>
            </a:r>
            <a:r>
              <a:rPr lang="ru-RU" sz="3200" dirty="0" smtClean="0"/>
              <a:t>декабря 1895 года в Париже в </a:t>
            </a:r>
            <a:endParaRPr lang="ru-RU" sz="3200" dirty="0" smtClean="0"/>
          </a:p>
          <a:p>
            <a:pPr marL="571500" indent="-571500" algn="l"/>
            <a:r>
              <a:rPr lang="ru-RU" sz="3200" dirty="0" smtClean="0"/>
              <a:t>«</a:t>
            </a:r>
            <a:r>
              <a:rPr lang="ru-RU" sz="3200" dirty="0" smtClean="0"/>
              <a:t>Гранд-кафе» на бульваре Капуцинов прошел </a:t>
            </a:r>
            <a:endParaRPr lang="ru-RU" sz="3200" dirty="0" smtClean="0"/>
          </a:p>
          <a:p>
            <a:pPr marL="571500" indent="-571500" algn="l"/>
            <a:r>
              <a:rPr lang="ru-RU" sz="3200" dirty="0" smtClean="0"/>
              <a:t>первый </a:t>
            </a:r>
            <a:r>
              <a:rPr lang="ru-RU" sz="3200" dirty="0" smtClean="0"/>
              <a:t>сеанс синематографа братьев Люмьер.</a:t>
            </a:r>
            <a:endParaRPr lang="ru-RU" sz="32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1028700" lvl="1" indent="-571500" algn="l">
              <a:buFont typeface="Gabriola" panose="04040605051002020D02" pitchFamily="82" charset="0"/>
              <a:buChar char="∆"/>
            </a:pPr>
            <a:endParaRPr lang="ru-RU" sz="32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542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86446" y="1436912"/>
            <a:ext cx="655755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lvl="1" indent="-571500" algn="just">
              <a:buBlip>
                <a:blip r:embed="rId2"/>
              </a:buBlip>
            </a:pPr>
            <a:r>
              <a:rPr lang="ru-RU" sz="2800" dirty="0" smtClean="0"/>
              <a:t>В том же 1895 году </a:t>
            </a:r>
            <a:r>
              <a:rPr lang="ru-RU" sz="2800" dirty="0" smtClean="0"/>
              <a:t>французы</a:t>
            </a:r>
          </a:p>
          <a:p>
            <a:pPr marL="1028700" lvl="1" indent="-571500" algn="just"/>
            <a:r>
              <a:rPr lang="ru-RU" sz="2800" dirty="0" smtClean="0"/>
              <a:t>Огюст </a:t>
            </a:r>
            <a:r>
              <a:rPr lang="ru-RU" sz="2800" dirty="0" smtClean="0"/>
              <a:t>и Луи Люмьер получили </a:t>
            </a:r>
            <a:r>
              <a:rPr lang="ru-RU" sz="2800" dirty="0" smtClean="0"/>
              <a:t>патент</a:t>
            </a:r>
          </a:p>
          <a:p>
            <a:pPr marL="1028700" lvl="1" indent="-571500" algn="just"/>
            <a:r>
              <a:rPr lang="ru-RU" sz="2800" dirty="0" smtClean="0"/>
              <a:t>на </a:t>
            </a:r>
            <a:r>
              <a:rPr lang="ru-RU" sz="2800" dirty="0" smtClean="0"/>
              <a:t>изобретенный ими </a:t>
            </a:r>
            <a:r>
              <a:rPr lang="ru-RU" sz="2800" dirty="0" smtClean="0"/>
              <a:t>аппарат</a:t>
            </a:r>
          </a:p>
          <a:p>
            <a:pPr marL="1028700" lvl="1" indent="-571500" algn="just"/>
            <a:r>
              <a:rPr lang="ru-RU" sz="2800" dirty="0" smtClean="0"/>
              <a:t>«Синематограф</a:t>
            </a:r>
            <a:r>
              <a:rPr lang="ru-RU" sz="2800" dirty="0" smtClean="0"/>
              <a:t>».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s://upload.wikimedia.org/wikipedia/commons/thumb/1/1a/Lumierebros.jpg/180px-Lumierebr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51872" y="3082063"/>
            <a:ext cx="3306081" cy="24428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404949" y="365125"/>
            <a:ext cx="433251" cy="48396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98617" y="1825625"/>
            <a:ext cx="7602584" cy="4351338"/>
          </a:xfrm>
        </p:spPr>
        <p:txBody>
          <a:bodyPr/>
          <a:lstStyle/>
          <a:p>
            <a:pPr marL="571500" indent="-571500" algn="just">
              <a:buBlip>
                <a:blip r:embed="rId2"/>
              </a:buBlip>
            </a:pPr>
            <a:r>
              <a:rPr lang="ru-RU" sz="3200" b="1" dirty="0" smtClean="0"/>
              <a:t> </a:t>
            </a:r>
            <a:r>
              <a:rPr lang="ru-RU" sz="3200" dirty="0" smtClean="0"/>
              <a:t>22 марта 1895 года братья </a:t>
            </a:r>
            <a:r>
              <a:rPr lang="ru-RU" sz="3200" dirty="0" smtClean="0"/>
              <a:t>устраивают</a:t>
            </a:r>
          </a:p>
          <a:p>
            <a:pPr marL="571500" indent="-571500" algn="just">
              <a:buNone/>
            </a:pPr>
            <a:r>
              <a:rPr lang="ru-RU" sz="3200" dirty="0" smtClean="0"/>
              <a:t>в </a:t>
            </a:r>
            <a:r>
              <a:rPr lang="ru-RU" sz="3200" dirty="0" smtClean="0"/>
              <a:t>Париже первый в истории киносеанс</a:t>
            </a:r>
            <a:r>
              <a:rPr lang="ru-RU" sz="3200" dirty="0" smtClean="0"/>
              <a:t>.</a:t>
            </a:r>
          </a:p>
          <a:p>
            <a:pPr marL="571500" indent="-571500" algn="just">
              <a:buBlip>
                <a:blip r:embed="rId2"/>
              </a:buBlip>
            </a:pPr>
            <a:r>
              <a:rPr lang="ru-RU" sz="3200" dirty="0" smtClean="0"/>
              <a:t>Они </a:t>
            </a:r>
            <a:r>
              <a:rPr lang="ru-RU" sz="3200" dirty="0" smtClean="0"/>
              <a:t>показывают пока только </a:t>
            </a:r>
            <a:r>
              <a:rPr lang="ru-RU" sz="3200" dirty="0" smtClean="0"/>
              <a:t>узкому</a:t>
            </a:r>
          </a:p>
          <a:p>
            <a:pPr marL="571500" indent="-571500" algn="just">
              <a:buNone/>
            </a:pPr>
            <a:r>
              <a:rPr lang="ru-RU" sz="3200" dirty="0" smtClean="0"/>
              <a:t>кругу </a:t>
            </a:r>
            <a:r>
              <a:rPr lang="ru-RU" sz="3200" dirty="0" smtClean="0"/>
              <a:t>друзей коротенькую ленту </a:t>
            </a:r>
            <a:r>
              <a:rPr lang="ru-RU" sz="3200" b="1" u="sng" dirty="0" smtClean="0"/>
              <a:t>«</a:t>
            </a:r>
            <a:r>
              <a:rPr lang="ru-RU" sz="3200" b="1" u="sng" dirty="0" smtClean="0"/>
              <a:t>Выход</a:t>
            </a:r>
          </a:p>
          <a:p>
            <a:pPr marL="571500" indent="-571500" algn="just">
              <a:buNone/>
            </a:pPr>
            <a:r>
              <a:rPr lang="ru-RU" sz="3200" b="1" u="sng" dirty="0" smtClean="0"/>
              <a:t>рабочих </a:t>
            </a:r>
            <a:r>
              <a:rPr lang="ru-RU" sz="3200" b="1" u="sng" dirty="0" smtClean="0"/>
              <a:t>с завода Люмьер»</a:t>
            </a:r>
            <a:r>
              <a:rPr lang="ru-RU" sz="3200" dirty="0" smtClean="0"/>
              <a:t>. </a:t>
            </a:r>
          </a:p>
          <a:p>
            <a:pPr marL="571500" indent="-571500">
              <a:buBlip>
                <a:blip r:embed="rId2"/>
              </a:buBlip>
            </a:pPr>
            <a:endParaRPr lang="ru-RU" sz="3200" b="1" dirty="0" smtClean="0"/>
          </a:p>
          <a:p>
            <a:pPr marL="571500" indent="-571500">
              <a:buNone/>
            </a:pPr>
            <a:endParaRPr lang="ru-RU" sz="3200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640080" y="365125"/>
            <a:ext cx="198120" cy="30108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72489" y="1345474"/>
            <a:ext cx="8412481" cy="4831489"/>
          </a:xfrm>
        </p:spPr>
        <p:txBody>
          <a:bodyPr/>
          <a:lstStyle/>
          <a:p>
            <a:pPr marL="324000" indent="-571500" algn="just">
              <a:lnSpc>
                <a:spcPct val="100000"/>
              </a:lnSpc>
              <a:spcBef>
                <a:spcPts val="0"/>
              </a:spcBef>
              <a:buBlip>
                <a:blip r:embed="rId2"/>
              </a:buBlip>
            </a:pPr>
            <a:r>
              <a:rPr lang="ru-RU" sz="2400" dirty="0" smtClean="0"/>
              <a:t>Но </a:t>
            </a:r>
            <a:r>
              <a:rPr lang="ru-RU" sz="2400" dirty="0" smtClean="0"/>
              <a:t>днем рождения кино считают 28 декабря того </a:t>
            </a:r>
            <a:r>
              <a:rPr lang="ru-RU" sz="2400" dirty="0" smtClean="0"/>
              <a:t>же</a:t>
            </a:r>
          </a:p>
          <a:p>
            <a:pPr marL="324000" indent="-5715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1895 </a:t>
            </a:r>
            <a:r>
              <a:rPr lang="ru-RU" sz="2400" dirty="0" smtClean="0"/>
              <a:t>года</a:t>
            </a:r>
            <a:r>
              <a:rPr lang="ru-RU" sz="2400" dirty="0" smtClean="0"/>
              <a:t>.</a:t>
            </a:r>
          </a:p>
          <a:p>
            <a:pPr marL="324000" indent="-571500" algn="just">
              <a:lnSpc>
                <a:spcPct val="100000"/>
              </a:lnSpc>
              <a:spcBef>
                <a:spcPts val="0"/>
              </a:spcBef>
              <a:buBlip>
                <a:blip r:embed="rId2"/>
              </a:buBlip>
            </a:pPr>
            <a:r>
              <a:rPr lang="ru-RU" sz="2400" dirty="0" smtClean="0"/>
              <a:t>Тогда</a:t>
            </a:r>
            <a:r>
              <a:rPr lang="ru-RU" sz="2400" dirty="0" smtClean="0"/>
              <a:t>, в парижском кафе на Бульваре </a:t>
            </a:r>
            <a:r>
              <a:rPr lang="ru-RU" sz="2400" dirty="0" smtClean="0"/>
              <a:t>Капуцинов,</a:t>
            </a:r>
          </a:p>
          <a:p>
            <a:pPr marL="324000" indent="-5715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Люмьеры </a:t>
            </a:r>
            <a:r>
              <a:rPr lang="ru-RU" sz="2400" dirty="0" smtClean="0"/>
              <a:t>представили уже широкой публике первый </a:t>
            </a:r>
            <a:r>
              <a:rPr lang="ru-RU" sz="2400" dirty="0" smtClean="0"/>
              <a:t>в</a:t>
            </a:r>
          </a:p>
          <a:p>
            <a:pPr marL="324000" indent="-5715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мире </a:t>
            </a:r>
            <a:r>
              <a:rPr lang="ru-RU" sz="2400" dirty="0" smtClean="0"/>
              <a:t>короткометражный фильм </a:t>
            </a:r>
            <a:r>
              <a:rPr lang="ru-RU" sz="2400" b="1" u="sng" dirty="0" smtClean="0"/>
              <a:t>«Прибытие поезда </a:t>
            </a:r>
            <a:r>
              <a:rPr lang="ru-RU" sz="2400" b="1" u="sng" dirty="0" smtClean="0"/>
              <a:t>на</a:t>
            </a:r>
          </a:p>
          <a:p>
            <a:pPr marL="324000" indent="-5715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u="sng" dirty="0" smtClean="0"/>
              <a:t>вокзал </a:t>
            </a:r>
            <a:r>
              <a:rPr lang="ru-RU" sz="2400" b="1" u="sng" dirty="0" err="1" smtClean="0"/>
              <a:t>Ла</a:t>
            </a:r>
            <a:r>
              <a:rPr lang="ru-RU" sz="2400" b="1" u="sng" dirty="0" smtClean="0"/>
              <a:t> </a:t>
            </a:r>
            <a:r>
              <a:rPr lang="ru-RU" sz="2400" b="1" u="sng" dirty="0" err="1" smtClean="0"/>
              <a:t>Сьота</a:t>
            </a:r>
            <a:r>
              <a:rPr lang="ru-RU" sz="2400" b="1" u="sng" dirty="0" smtClean="0"/>
              <a:t>». </a:t>
            </a:r>
            <a:endParaRPr lang="ru-RU" sz="2400" b="1" u="sng" dirty="0" smtClean="0"/>
          </a:p>
          <a:p>
            <a:pPr marL="324000" indent="-571500" algn="just">
              <a:lnSpc>
                <a:spcPct val="100000"/>
              </a:lnSpc>
              <a:spcBef>
                <a:spcPts val="0"/>
              </a:spcBef>
              <a:buBlip>
                <a:blip r:embed="rId2"/>
              </a:buBlip>
            </a:pPr>
            <a:r>
              <a:rPr lang="ru-RU" sz="2400" dirty="0" smtClean="0"/>
              <a:t>Это </a:t>
            </a:r>
            <a:r>
              <a:rPr lang="ru-RU" sz="2400" dirty="0" smtClean="0"/>
              <a:t>был первый фильм в истории </a:t>
            </a:r>
            <a:r>
              <a:rPr lang="ru-RU" sz="2400" dirty="0" smtClean="0"/>
              <a:t>кинематографа,</a:t>
            </a:r>
          </a:p>
          <a:p>
            <a:pPr marL="324000" indent="-5715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который </a:t>
            </a:r>
            <a:r>
              <a:rPr lang="ru-RU" sz="2400" dirty="0" smtClean="0"/>
              <a:t>был показан публике за деньги. </a:t>
            </a:r>
            <a:r>
              <a:rPr lang="ru-RU" sz="2400" dirty="0" smtClean="0"/>
              <a:t>Его демонстрация</a:t>
            </a:r>
          </a:p>
          <a:p>
            <a:pPr marL="324000" indent="-5715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в</a:t>
            </a:r>
            <a:r>
              <a:rPr lang="ru-RU" sz="2400" dirty="0" smtClean="0"/>
              <a:t>ызвала настоящую </a:t>
            </a:r>
            <a:r>
              <a:rPr lang="ru-RU" sz="2400" dirty="0" smtClean="0"/>
              <a:t>панику у зрителей: они вскакивали с </a:t>
            </a:r>
            <a:r>
              <a:rPr lang="ru-RU" sz="2400" dirty="0" smtClean="0"/>
              <a:t>мест</a:t>
            </a:r>
          </a:p>
          <a:p>
            <a:pPr marL="324000" indent="-5715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и убегали </a:t>
            </a:r>
            <a:r>
              <a:rPr lang="ru-RU" sz="2400" dirty="0" smtClean="0"/>
              <a:t>из зала, боясь, что приближающийся на </a:t>
            </a:r>
            <a:r>
              <a:rPr lang="ru-RU" sz="2400" dirty="0" smtClean="0"/>
              <a:t>экране</a:t>
            </a:r>
          </a:p>
          <a:p>
            <a:pPr marL="324000" indent="-5715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поезд </a:t>
            </a:r>
            <a:r>
              <a:rPr lang="ru-RU" sz="2400" dirty="0" smtClean="0"/>
              <a:t>раздавит их… 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02674" y="1525180"/>
            <a:ext cx="7811589" cy="4351338"/>
          </a:xfrm>
        </p:spPr>
        <p:txBody>
          <a:bodyPr/>
          <a:lstStyle/>
          <a:p>
            <a:pPr marL="571500" indent="-571500">
              <a:buBlip>
                <a:blip r:embed="rId2"/>
              </a:buBlip>
            </a:pPr>
            <a:r>
              <a:rPr lang="ru-RU" dirty="0" smtClean="0"/>
              <a:t> </a:t>
            </a:r>
            <a:r>
              <a:rPr lang="ru-RU" dirty="0" smtClean="0"/>
              <a:t>России </a:t>
            </a:r>
            <a:r>
              <a:rPr lang="ru-RU" dirty="0" smtClean="0"/>
              <a:t>премьера первого фильма </a:t>
            </a:r>
            <a:r>
              <a:rPr lang="ru-RU" dirty="0" smtClean="0"/>
              <a:t>состоялась</a:t>
            </a:r>
          </a:p>
          <a:p>
            <a:pPr marL="571500" indent="-571500">
              <a:buNone/>
            </a:pPr>
            <a:r>
              <a:rPr lang="ru-RU" b="1" u="sng" dirty="0" smtClean="0"/>
              <a:t>15 </a:t>
            </a:r>
            <a:r>
              <a:rPr lang="ru-RU" b="1" u="sng" dirty="0" smtClean="0"/>
              <a:t>октября 1908 года</a:t>
            </a:r>
            <a:r>
              <a:rPr lang="ru-RU" dirty="0" smtClean="0"/>
              <a:t>. </a:t>
            </a:r>
            <a:endParaRPr lang="ru-RU" dirty="0" smtClean="0"/>
          </a:p>
          <a:p>
            <a:pPr marL="571500" indent="-571500">
              <a:buBlip>
                <a:blip r:embed="rId2"/>
              </a:buBlip>
            </a:pPr>
            <a:r>
              <a:rPr lang="ru-RU" dirty="0" smtClean="0"/>
              <a:t>Это </a:t>
            </a:r>
            <a:r>
              <a:rPr lang="ru-RU" dirty="0" smtClean="0"/>
              <a:t>был фильм </a:t>
            </a:r>
            <a:r>
              <a:rPr lang="ru-RU" b="1" u="sng" dirty="0" smtClean="0"/>
              <a:t>«Понизовая </a:t>
            </a:r>
            <a:r>
              <a:rPr lang="ru-RU" b="1" u="sng" dirty="0" smtClean="0"/>
              <a:t>вольница»</a:t>
            </a:r>
          </a:p>
          <a:p>
            <a:pPr marL="571500" indent="-571500">
              <a:buNone/>
            </a:pPr>
            <a:r>
              <a:rPr lang="ru-RU" dirty="0" smtClean="0"/>
              <a:t>режиссера </a:t>
            </a:r>
            <a:r>
              <a:rPr lang="ru-RU" dirty="0" smtClean="0"/>
              <a:t>Владимира Ромашкова по </a:t>
            </a:r>
            <a:r>
              <a:rPr lang="ru-RU" dirty="0" smtClean="0"/>
              <a:t>мотивам</a:t>
            </a:r>
          </a:p>
          <a:p>
            <a:pPr marL="571500" indent="-571500">
              <a:buNone/>
            </a:pPr>
            <a:r>
              <a:rPr lang="ru-RU" dirty="0" smtClean="0"/>
              <a:t>народной </a:t>
            </a:r>
            <a:r>
              <a:rPr lang="ru-RU" dirty="0" smtClean="0"/>
              <a:t>песни о Стеньке Разине «Из-за </a:t>
            </a:r>
            <a:r>
              <a:rPr lang="ru-RU" dirty="0" smtClean="0"/>
              <a:t>острова</a:t>
            </a:r>
          </a:p>
          <a:p>
            <a:pPr marL="571500" indent="-571500">
              <a:buNone/>
            </a:pPr>
            <a:r>
              <a:rPr lang="ru-RU" dirty="0" smtClean="0"/>
              <a:t>на </a:t>
            </a:r>
            <a:r>
              <a:rPr lang="ru-RU" dirty="0" smtClean="0"/>
              <a:t>стрежень</a:t>
            </a:r>
            <a:r>
              <a:rPr lang="ru-RU" dirty="0" smtClean="0"/>
              <a:t>».</a:t>
            </a:r>
          </a:p>
          <a:p>
            <a:pPr marL="571500" indent="-571500">
              <a:buBlip>
                <a:blip r:embed="rId2"/>
              </a:buBlip>
            </a:pPr>
            <a:r>
              <a:rPr lang="ru-RU" dirty="0" smtClean="0"/>
              <a:t> </a:t>
            </a:r>
            <a:r>
              <a:rPr lang="ru-RU" dirty="0" smtClean="0"/>
              <a:t>Длился первый российский фильм всего </a:t>
            </a:r>
            <a:r>
              <a:rPr lang="ru-RU" dirty="0" smtClean="0"/>
              <a:t>семь</a:t>
            </a:r>
          </a:p>
          <a:p>
            <a:pPr marL="571500" indent="-571500">
              <a:buNone/>
            </a:pPr>
            <a:r>
              <a:rPr lang="ru-RU" dirty="0" smtClean="0"/>
              <a:t>минут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ctrTitle"/>
          </p:nvPr>
        </p:nvSpPr>
        <p:spPr>
          <a:xfrm>
            <a:off x="-204865" y="524656"/>
            <a:ext cx="12192000" cy="1715247"/>
          </a:xfrm>
        </p:spPr>
        <p:txBody>
          <a:bodyPr anchor="ctr"/>
          <a:lstStyle/>
          <a:p>
            <a:endParaRPr lang="ru-RU" sz="4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3731" y="1880141"/>
            <a:ext cx="9446961" cy="1655762"/>
          </a:xfrm>
        </p:spPr>
        <p:txBody>
          <a:bodyPr/>
          <a:lstStyle/>
          <a:p>
            <a:pPr marL="571500" indent="-571500" algn="l">
              <a:buBlip>
                <a:blip r:embed="rId2"/>
              </a:buBlip>
            </a:pPr>
            <a:endParaRPr lang="ru-RU" sz="32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232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ждународный день кино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Шаблон презентации «Международный день кино».pptx" id="{EF25F49E-8139-4298-863A-A923549DCC8C}" vid="{72907F0E-92C9-4985-818F-93DF7A468F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Международный день кино</Template>
  <TotalTime>19</TotalTime>
  <Words>159</Words>
  <Application>Microsoft Office PowerPoint</Application>
  <PresentationFormat>Произвольный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Международный день кино</vt:lpstr>
      <vt:lpstr>Международный день кино. Классный час.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Международный день кино. Классный час.</dc:title>
  <dc:creator>ГБОУ СОШ № 2048</dc:creator>
  <cp:lastModifiedBy>ГБОУ СОШ № 2048</cp:lastModifiedBy>
  <cp:revision>2</cp:revision>
  <dcterms:created xsi:type="dcterms:W3CDTF">2015-12-24T12:47:15Z</dcterms:created>
  <dcterms:modified xsi:type="dcterms:W3CDTF">2015-12-24T13:06:48Z</dcterms:modified>
</cp:coreProperties>
</file>