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79" r:id="rId2"/>
    <p:sldId id="277" r:id="rId3"/>
    <p:sldId id="259" r:id="rId4"/>
    <p:sldId id="260" r:id="rId5"/>
    <p:sldId id="257" r:id="rId6"/>
    <p:sldId id="268" r:id="rId7"/>
    <p:sldId id="269" r:id="rId8"/>
    <p:sldId id="261" r:id="rId9"/>
    <p:sldId id="262" r:id="rId10"/>
    <p:sldId id="263" r:id="rId11"/>
    <p:sldId id="273" r:id="rId12"/>
    <p:sldId id="264" r:id="rId13"/>
    <p:sldId id="274" r:id="rId14"/>
    <p:sldId id="267" r:id="rId15"/>
    <p:sldId id="275" r:id="rId16"/>
    <p:sldId id="266" r:id="rId17"/>
    <p:sldId id="271" r:id="rId18"/>
    <p:sldId id="270" r:id="rId19"/>
    <p:sldId id="278" r:id="rId20"/>
    <p:sldId id="276" r:id="rId21"/>
    <p:sldId id="272" r:id="rId22"/>
    <p:sldId id="280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5975-5564-439C-974A-CBB4258A5269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A45F-3B53-4DE3-9522-BC2AC53F9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ED3D-B370-40BD-A418-3DDBCA026923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4A45D-06C7-4AB2-9C61-2E0F2B86B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5975-5564-439C-974A-CBB4258A5269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A45F-3B53-4DE3-9522-BC2AC53F9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AB633-0504-4C23-8917-E9B0A15DBD18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C08AB-C176-4724-922B-9C3B5D81A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4;&#1090;%20&#1080;&#1075;&#1088;&#1099;%20&#1082;%20&#1054;&#1083;&#1080;&#1084;&#1087;&#1080;&#1081;&#1089;&#1082;&#1080;&#1084;%20&#1074;&#1077;&#1088;&#1096;&#1080;&#1085;&#1072;&#1084;!\&#1042;%20&#1093;&#1086;&#1082;&#1082;&#1077;&#1081;%20&#1080;&#1075;&#1088;&#1072;&#1102;&#1090;%20&#1085;&#1072;&#1089;&#1090;&#1086;&#1103;&#1097;&#1080;&#1077;%20&#1084;&#1091;&#1078;&#1095;&#1080;&#1085;&#1099;.mp3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4;&#1090;%20&#1080;&#1075;&#1088;&#1099;%20&#1082;%20&#1054;&#1083;&#1080;&#1084;&#1087;&#1080;&#1081;&#1089;&#1082;&#1080;&#1084;%20&#1074;&#1077;&#1088;&#1096;&#1080;&#1085;&#1072;&#1084;!\&#1042;%20&#1093;&#1086;&#1082;&#1082;&#1077;&#1081;%20&#1080;&#1075;&#1088;&#1072;&#1102;&#1090;%20&#1085;&#1072;&#1089;&#1090;&#1086;&#1103;&#1097;&#1080;&#1077;%20&#1084;&#1091;&#1078;&#1095;&#1080;&#1085;&#1099;.mp3" TargetMode="Externa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4;&#1090;%20&#1080;&#1075;&#1088;&#1099;%20&#1082;%20&#1054;&#1083;&#1080;&#1084;&#1087;&#1080;&#1081;&#1089;&#1082;&#1080;&#1084;%20&#1074;&#1077;&#1088;&#1096;&#1080;&#1085;&#1072;&#1084;!\&#1075;&#1080;&#1084;&#1085;.mp3" TargetMode="Externa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lympic.ru/upload/documents/olympic-games/sochi-2014/053.png" TargetMode="External"/><Relationship Id="rId13" Type="http://schemas.openxmlformats.org/officeDocument/2006/relationships/hyperlink" Target="http://www.rnikolsk.pnzreg.ru/files/nikolsk_pnzreg_ru/news/2013/02/28/s_4_28022013.jpg" TargetMode="External"/><Relationship Id="rId18" Type="http://schemas.openxmlformats.org/officeDocument/2006/relationships/hyperlink" Target="http://img.aucland.ru/market-photos/749887c8c7c2kb9I.jpg" TargetMode="External"/><Relationship Id="rId3" Type="http://schemas.openxmlformats.org/officeDocument/2006/relationships/hyperlink" Target="http://minusovki.mptri.net/pages/153/15333.shtml" TargetMode="External"/><Relationship Id="rId21" Type="http://schemas.openxmlformats.org/officeDocument/2006/relationships/hyperlink" Target="http://s5o.ru/storage/simple/66/43/46/2013.10.17.18.51.12.153664346.1.jpg" TargetMode="External"/><Relationship Id="rId7" Type="http://schemas.openxmlformats.org/officeDocument/2006/relationships/hyperlink" Target="http://www.ncbible.org/nwh/a_torch.gif" TargetMode="External"/><Relationship Id="rId12" Type="http://schemas.openxmlformats.org/officeDocument/2006/relationships/hyperlink" Target="http://globalist.org.ua/images/46327_2.jpg" TargetMode="External"/><Relationship Id="rId17" Type="http://schemas.openxmlformats.org/officeDocument/2006/relationships/hyperlink" Target="http://www.kontorakuka.ru/countries/europe/greece/jpeg/theatre11.jpg" TargetMode="External"/><Relationship Id="rId2" Type="http://schemas.openxmlformats.org/officeDocument/2006/relationships/hyperlink" Target="http://poiskm.com/artist/897168-Gimn-Olimpiadi" TargetMode="External"/><Relationship Id="rId16" Type="http://schemas.openxmlformats.org/officeDocument/2006/relationships/hyperlink" Target="http://orujeynik.ucoz.ru/_ph/10/2/107207049.jpg" TargetMode="External"/><Relationship Id="rId20" Type="http://schemas.openxmlformats.org/officeDocument/2006/relationships/hyperlink" Target="http://positime.ru/uploads/2013/08/medali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ajmesport.com/wp-content/uploads/2013/10/sochi_2014_stadium.jpg" TargetMode="External"/><Relationship Id="rId11" Type="http://schemas.openxmlformats.org/officeDocument/2006/relationships/hyperlink" Target="http://www.losc.lt/losc/m/m_images/wfiles/igps1l4594.jpg" TargetMode="External"/><Relationship Id="rId5" Type="http://schemas.openxmlformats.org/officeDocument/2006/relationships/hyperlink" Target="http://powerclip.ru/uploads/newbb/1094_440bdd3f93044.jpg" TargetMode="External"/><Relationship Id="rId15" Type="http://schemas.openxmlformats.org/officeDocument/2006/relationships/hyperlink" Target="http://www.anywalls.com/mini/201210/17637.jpg" TargetMode="External"/><Relationship Id="rId10" Type="http://schemas.openxmlformats.org/officeDocument/2006/relationships/hyperlink" Target="http://vladnews.ru/uploads/Roma/newfolder/sochi.jpg" TargetMode="External"/><Relationship Id="rId19" Type="http://schemas.openxmlformats.org/officeDocument/2006/relationships/hyperlink" Target="http://www.coolwallpapers.org/wallpapers/30/3075/thumb/600_best-10.jpg" TargetMode="External"/><Relationship Id="rId4" Type="http://schemas.openxmlformats.org/officeDocument/2006/relationships/hyperlink" Target="http://im6-tub-ru.yandex.net/i?id=370916164-03-72&amp;n=21" TargetMode="External"/><Relationship Id="rId9" Type="http://schemas.openxmlformats.org/officeDocument/2006/relationships/hyperlink" Target="http://www.tour102.ru/foto/picture5-b.jpg" TargetMode="External"/><Relationship Id="rId14" Type="http://schemas.openxmlformats.org/officeDocument/2006/relationships/hyperlink" Target="http://img.gawkerassets.com/img/18p9up61djwzqjpg/k-bigpic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2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Краснобаковская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специальная (коррекционная) школа-интернат VIII вида»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285984" y="4857760"/>
            <a:ext cx="6400800" cy="792162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Автор: Скворцова </a:t>
            </a:r>
            <a:r>
              <a:rPr lang="ru-RU" b="1" kern="0" dirty="0" err="1">
                <a:latin typeface="Times New Roman" pitchFamily="18" charset="0"/>
                <a:cs typeface="Times New Roman" pitchFamily="18" charset="0"/>
              </a:rPr>
              <a:t>Татьяна</a:t>
            </a: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 Александровна,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биологии, истории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6857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57158" y="2362200"/>
            <a:ext cx="82296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 игры к Олимпийским вершинам!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Посвящается XXII зимним Олимпийским играм в г. Сочи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7-23 февраля 2014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152400" y="6096000"/>
            <a:ext cx="609600" cy="5852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 конец 7">
            <a:hlinkClick r:id="" action="ppaction://hlinkshowjump?jump=nextslide" highlightClick="1"/>
          </p:cNvPr>
          <p:cNvSpPr/>
          <p:nvPr/>
        </p:nvSpPr>
        <p:spPr>
          <a:xfrm>
            <a:off x="8153400" y="6172200"/>
            <a:ext cx="762000" cy="5090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rnikolsk.pnzreg.ru/files/nikolsk_pnzreg_ru/news/2013/02/28/s_4_28022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pic>
        <p:nvPicPr>
          <p:cNvPr id="4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800600"/>
            <a:ext cx="1828800" cy="185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00600"/>
            <a:ext cx="1828800" cy="1853513"/>
          </a:xfrm>
          <a:prstGeom prst="rect">
            <a:avLst/>
          </a:prstGeom>
          <a:noFill/>
        </p:spPr>
      </p:pic>
      <p:pic>
        <p:nvPicPr>
          <p:cNvPr id="1030" name="Picture 6" descr="http://img.gawkerassets.com/img/18p9up61djwzqjpg/k-bigpi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600200"/>
            <a:ext cx="7934791" cy="446722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Олимпийские медали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награда Олимпийских чемпионов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nywalls.com/mini/201210/176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2400"/>
            <a:ext cx="2057400" cy="2085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67200"/>
            <a:ext cx="2362200" cy="239412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1524000"/>
            <a:ext cx="43729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Быстрее </a:t>
            </a:r>
            <a:endParaRPr lang="ru-RU" sz="8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3048000"/>
            <a:ext cx="32480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Выше 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33800" y="4495800"/>
            <a:ext cx="43925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Сильнее 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orujeynik.ucoz.ru/_ph/10/2/107207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2400"/>
            <a:ext cx="2057400" cy="2085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kontorakuka.ru/countries/europe/greece/jpeg/theatr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aucland.ru/market-photos/749887c8c7c2kb9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48475"/>
          </a:xfrm>
          <a:prstGeom prst="rect">
            <a:avLst/>
          </a:prstGeom>
          <a:noFill/>
        </p:spPr>
      </p:pic>
      <p:pic>
        <p:nvPicPr>
          <p:cNvPr id="4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2400"/>
            <a:ext cx="2057400" cy="2085202"/>
          </a:xfrm>
          <a:prstGeom prst="rect">
            <a:avLst/>
          </a:prstGeom>
          <a:noFill/>
        </p:spPr>
      </p:pic>
      <p:sp>
        <p:nvSpPr>
          <p:cNvPr id="5" name="Управляющая кнопка: в конец 4">
            <a:hlinkClick r:id="rId4" action="ppaction://hlinksldjump" highlightClick="1"/>
          </p:cNvPr>
          <p:cNvSpPr/>
          <p:nvPr/>
        </p:nvSpPr>
        <p:spPr>
          <a:xfrm>
            <a:off x="8153400" y="6248400"/>
            <a:ext cx="813816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coolwallpapers.org/wallpapers/30/3075/thumb/600_best-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1905000"/>
            <a:ext cx="5334000" cy="4086226"/>
          </a:xfrm>
          <a:prstGeom prst="rect">
            <a:avLst/>
          </a:prstGeom>
          <a:noFill/>
        </p:spPr>
      </p:pic>
      <p:sp>
        <p:nvSpPr>
          <p:cNvPr id="4" name="Управляющая кнопка: в конец 3">
            <a:hlinkClick r:id="rId3" action="ppaction://hlinksldjump" highlightClick="1"/>
          </p:cNvPr>
          <p:cNvSpPr/>
          <p:nvPr/>
        </p:nvSpPr>
        <p:spPr>
          <a:xfrm>
            <a:off x="8153400" y="6248400"/>
            <a:ext cx="813816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Эрудит 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1800" y="2057400"/>
            <a:ext cx="3352800" cy="33981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lobalist.org.ua/images/4632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670" y="0"/>
            <a:ext cx="9170670" cy="6858000"/>
          </a:xfrm>
          <a:prstGeom prst="rect">
            <a:avLst/>
          </a:prstGeom>
          <a:noFill/>
        </p:spPr>
      </p:pic>
      <p:pic>
        <p:nvPicPr>
          <p:cNvPr id="3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4038600"/>
            <a:ext cx="2062480" cy="2090351"/>
          </a:xfrm>
          <a:prstGeom prst="rect">
            <a:avLst/>
          </a:prstGeom>
          <a:noFill/>
        </p:spPr>
      </p:pic>
      <p:sp>
        <p:nvSpPr>
          <p:cNvPr id="4" name="Управляющая кнопка: в конец 3">
            <a:hlinkClick r:id="rId4" action="ppaction://hlinksldjump" highlightClick="1"/>
          </p:cNvPr>
          <p:cNvSpPr/>
          <p:nvPr/>
        </p:nvSpPr>
        <p:spPr>
          <a:xfrm>
            <a:off x="8153400" y="6248400"/>
            <a:ext cx="813816" cy="4328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81200" y="3505200"/>
            <a:ext cx="5638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 игры к Олимпийским вершинам!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В хоккей играют настоящие мужчины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positime.ru/uploads/2013/08/medal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1"/>
            <a:ext cx="9144000" cy="5562599"/>
          </a:xfrm>
          <a:prstGeom prst="rect">
            <a:avLst/>
          </a:prstGeom>
          <a:noFill/>
        </p:spPr>
      </p:pic>
      <p:pic>
        <p:nvPicPr>
          <p:cNvPr id="4" name="В хоккей играют настоящие мужчи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286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http://s5o.ru/storage/simple/66/43/46/2013.10.17.18.51.12.153664346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гим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4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438400"/>
            <a:ext cx="3962400" cy="4015945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33400" y="381000"/>
            <a:ext cx="4038600" cy="3733800"/>
          </a:xfrm>
          <a:prstGeom prst="wedgeRoundRectCallout">
            <a:avLst>
              <a:gd name="adj1" fmla="val 84544"/>
              <a:gd name="adj2" fmla="val 4048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«До свидания и до новых встреч!». 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 конец 5">
            <a:hlinkClick r:id="" action="ppaction://hlinkshowjump?jump=endshow" highlightClick="1"/>
          </p:cNvPr>
          <p:cNvSpPr/>
          <p:nvPr/>
        </p:nvSpPr>
        <p:spPr>
          <a:xfrm>
            <a:off x="8077200" y="6172200"/>
            <a:ext cx="914400" cy="5334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http://poiskm.com/artist/897168-Gimn-Olimpiadi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Гимн Олимпиады сочи 2014 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http://minusovki.mptri.net/pages/153/15333.shtml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Трус не играет в хоккей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Источники иллюстраций: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http://im6-tub-ru.yandex.net/i?id=370916164-03-72&amp;n=21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Фон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http://powerclip.ru/uploads/newbb/1094_440bdd3f93044.jpg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Мишка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http://www.lajmesport.com/wp-content/uploads/2013/10/sochi_2014_stadium.jpg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3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http://www.ncbible.org/nwh/a_torch.gif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4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http://www.olympic.ru/upload/documents/olympic-games/sochi-2014/053.png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5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http://www.tour102.ru/foto/picture5-b.jpg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6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http://vladnews.ru/uploads/Roma/newfolder/sochi.jpg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7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http://www.losc.lt/losc/m/m_images/wfiles/igps1l4594.jpg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8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http://globalist.org.ua/images/46327_2.jpg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9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http://www.rnikolsk.pnzreg.ru/files/nikolsk_pnzreg_ru/news/2013/02/28/s_4_28022013.jpg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10 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http://img.gawkerassets.com/img/18p9up61djwzqjpg/k-bigpic.jpg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11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http://www.anywalls.com/mini/201210/17637.jpg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12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http://orujeynik.ucoz.ru/_ph/10/2/107207049.jpg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14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http://www.kontorakuka.ru/countries/europe/greece/jpeg/theatre11.jpg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15 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http://img.aucland.ru/market-photos/749887c8c7c2kb9I.jpg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16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http://www.coolwallpapers.org/wallpapers/30/3075/thumb/600_best-10.jpg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19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http://positime.ru/uploads/2013/08/medali.jpeg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20 </a:t>
            </a:r>
          </a:p>
          <a:p>
            <a:pPr>
              <a:buNone/>
            </a:pPr>
            <a:r>
              <a:rPr lang="en-US" sz="1200" b="1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http://s5o.ru/storage/simple/66/43/46/2013.10.17.18.51.12.153664346.1.jpg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Слайд 21 </a:t>
            </a:r>
          </a:p>
          <a:p>
            <a:pPr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 конец 3">
            <a:hlinkClick r:id="" action="ppaction://hlinkshowjump?jump=firstslide" highlightClick="1"/>
          </p:cNvPr>
          <p:cNvSpPr/>
          <p:nvPr/>
        </p:nvSpPr>
        <p:spPr>
          <a:xfrm>
            <a:off x="8077200" y="6096000"/>
            <a:ext cx="890016" cy="5090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www.lajmesport.com/wp-content/uploads/2013/10/sochi_2014_stadium.jpg"/>
          <p:cNvPicPr>
            <a:picLocks noChangeAspect="1" noChangeArrowheads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2057400" y="0"/>
            <a:ext cx="7086600" cy="51915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Сочи - 2014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Огонь Олимпиады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ncbible.org/nwh/a_torch.gif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276600" y="990600"/>
            <a:ext cx="2895600" cy="5702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www.olympic.ru/upload/documents/olympic-games/sochi-2014/053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CDCEE"/>
              </a:clrFrom>
              <a:clrTo>
                <a:srgbClr val="ACDCEE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1371599" y="381000"/>
            <a:ext cx="6743817" cy="51054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Picture 8" descr="http://www.tour102.ru/foto/picture5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181600" y="838200"/>
            <a:ext cx="3810000" cy="137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Олимпийская викторина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533400" y="1371600"/>
            <a:ext cx="3657600" cy="1295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7924800" y="3733800"/>
            <a:ext cx="2286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7467600" y="3429000"/>
            <a:ext cx="2286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6934200" y="3200400"/>
            <a:ext cx="2286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6324600" y="32004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перфолента 17"/>
          <p:cNvSpPr/>
          <p:nvPr/>
        </p:nvSpPr>
        <p:spPr>
          <a:xfrm>
            <a:off x="5867400" y="2514600"/>
            <a:ext cx="457200" cy="423672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5829300" y="2857500"/>
            <a:ext cx="838994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перфолента 21"/>
          <p:cNvSpPr/>
          <p:nvPr/>
        </p:nvSpPr>
        <p:spPr>
          <a:xfrm>
            <a:off x="2133600" y="2895600"/>
            <a:ext cx="457200" cy="423672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2171700" y="3238500"/>
            <a:ext cx="838994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104900" y="6286500"/>
            <a:ext cx="838994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Блок-схема: перфолента 24"/>
          <p:cNvSpPr/>
          <p:nvPr/>
        </p:nvSpPr>
        <p:spPr>
          <a:xfrm>
            <a:off x="1066800" y="5943600"/>
            <a:ext cx="457200" cy="423672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10800000">
            <a:off x="5181600" y="30480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4495800" y="31242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886200" y="34290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3276600" y="36576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2667000" y="3886200"/>
            <a:ext cx="381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2172494" y="4229894"/>
            <a:ext cx="303212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2020094" y="4761706"/>
            <a:ext cx="303212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1715294" y="5218906"/>
            <a:ext cx="303212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1524000" y="59436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>
            <a:hlinkClick r:id="rId5" action="ppaction://hlinksldjump"/>
          </p:cNvPr>
          <p:cNvSpPr/>
          <p:nvPr/>
        </p:nvSpPr>
        <p:spPr>
          <a:xfrm>
            <a:off x="1905000" y="5410200"/>
            <a:ext cx="3276600" cy="1295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Эрудит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5187778"/>
            <a:ext cx="1647952" cy="1670222"/>
          </a:xfrm>
          <a:prstGeom prst="rect">
            <a:avLst/>
          </a:prstGeom>
          <a:noFill/>
        </p:spPr>
      </p:pic>
      <p:sp>
        <p:nvSpPr>
          <p:cNvPr id="28" name="Управляющая кнопка: в конец 27">
            <a:hlinkClick r:id="rId7" action="ppaction://hlinksldjump" highlightClick="1"/>
          </p:cNvPr>
          <p:cNvSpPr/>
          <p:nvPr/>
        </p:nvSpPr>
        <p:spPr>
          <a:xfrm>
            <a:off x="8077200" y="6248400"/>
            <a:ext cx="890016" cy="4572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2544E-6 L -0.1401 -0.277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1 -0.27798 L -0.42343 -0.222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343 -0.22248 L -0.69166 -0.186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Олимпийская викторина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vladnews.ru/uploads/Roma/newfolder/soch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2209800"/>
            <a:ext cx="50768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losc.lt/losc/m/m_images/wfiles/igps1l4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39200" cy="6858001"/>
          </a:xfrm>
          <a:prstGeom prst="rect">
            <a:avLst/>
          </a:prstGeom>
          <a:noFill/>
        </p:spPr>
      </p:pic>
      <p:pic>
        <p:nvPicPr>
          <p:cNvPr id="5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4210564"/>
            <a:ext cx="2362200" cy="2394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lobalist.org.ua/images/4632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670" y="0"/>
            <a:ext cx="9170670" cy="6858000"/>
          </a:xfrm>
          <a:prstGeom prst="rect">
            <a:avLst/>
          </a:prstGeom>
          <a:noFill/>
        </p:spPr>
      </p:pic>
      <p:pic>
        <p:nvPicPr>
          <p:cNvPr id="3" name="Picture 2" descr="http://powerclip.ru/uploads/newbb/1094_440bdd3f9304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4114800"/>
            <a:ext cx="2438400" cy="2471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184</Words>
  <Application>Microsoft Office PowerPoint</Application>
  <PresentationFormat>Экран (4:3)</PresentationFormat>
  <Paragraphs>44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казенное общеобразовательное учреждение  «Краснобаковская специальная (коррекционная) школа-интернат VIII вида»  </vt:lpstr>
      <vt:lpstr>Слайд 2</vt:lpstr>
      <vt:lpstr>Сочи - 2014</vt:lpstr>
      <vt:lpstr>Огонь Олимпиады</vt:lpstr>
      <vt:lpstr>Слайд 5</vt:lpstr>
      <vt:lpstr>Слайд 6</vt:lpstr>
      <vt:lpstr>Олимпийская викторина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Зимние забавы</vt:lpstr>
      <vt:lpstr>Эрудит </vt:lpstr>
      <vt:lpstr>Слайд 19</vt:lpstr>
      <vt:lpstr>Слайд 20</vt:lpstr>
      <vt:lpstr>Слайд 21</vt:lpstr>
      <vt:lpstr>Слайд 22</vt:lpstr>
      <vt:lpstr>Список используемых источников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58</cp:revision>
  <dcterms:created xsi:type="dcterms:W3CDTF">2014-01-04T06:55:27Z</dcterms:created>
  <dcterms:modified xsi:type="dcterms:W3CDTF">2016-01-02T08:31:19Z</dcterms:modified>
</cp:coreProperties>
</file>