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68" r:id="rId5"/>
    <p:sldId id="267" r:id="rId6"/>
    <p:sldId id="265" r:id="rId7"/>
    <p:sldId id="258" r:id="rId8"/>
    <p:sldId id="270" r:id="rId9"/>
    <p:sldId id="271" r:id="rId10"/>
    <p:sldId id="264" r:id="rId11"/>
    <p:sldId id="263" r:id="rId12"/>
    <p:sldId id="259" r:id="rId13"/>
    <p:sldId id="273" r:id="rId14"/>
    <p:sldId id="26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857232"/>
            <a:ext cx="6120756" cy="1472184"/>
          </a:xfrm>
        </p:spPr>
        <p:txBody>
          <a:bodyPr>
            <a:noAutofit/>
          </a:bodyPr>
          <a:lstStyle/>
          <a:p>
            <a:pPr algn="r"/>
            <a:r>
              <a:rPr lang="ru-RU" sz="4200" dirty="0" smtClean="0"/>
              <a:t>Физико-географическое положение Южной Америки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357562"/>
            <a:ext cx="5643602" cy="2357454"/>
          </a:xfrm>
        </p:spPr>
        <p:txBody>
          <a:bodyPr>
            <a:noAutofit/>
          </a:bodyPr>
          <a:lstStyle/>
          <a:p>
            <a:r>
              <a:rPr lang="ru-RU" sz="3000" b="1" u="sng" dirty="0" smtClean="0"/>
              <a:t>Цель </a:t>
            </a:r>
            <a:r>
              <a:rPr lang="ru-RU" sz="3000" b="1" u="sng" dirty="0" smtClean="0"/>
              <a:t>урока</a:t>
            </a:r>
            <a:r>
              <a:rPr lang="ru-RU" sz="3000" dirty="0" smtClean="0"/>
              <a:t>: </a:t>
            </a:r>
            <a:endParaRPr lang="ru-RU" sz="3000" dirty="0" smtClean="0"/>
          </a:p>
          <a:p>
            <a:r>
              <a:rPr lang="ru-RU" sz="3000" dirty="0" smtClean="0"/>
              <a:t>сформировать представление </a:t>
            </a:r>
            <a:r>
              <a:rPr lang="ru-RU" sz="3000" dirty="0" smtClean="0"/>
              <a:t>о </a:t>
            </a:r>
            <a:r>
              <a:rPr lang="ru-RU" sz="3000" dirty="0" smtClean="0"/>
              <a:t>физико-географическом </a:t>
            </a:r>
            <a:r>
              <a:rPr lang="ru-RU" sz="3000" dirty="0" smtClean="0"/>
              <a:t>положении </a:t>
            </a:r>
            <a:r>
              <a:rPr lang="ru-RU" sz="3000" dirty="0" smtClean="0"/>
              <a:t>Южной Америки</a:t>
            </a:r>
            <a:r>
              <a:rPr lang="ru-RU" sz="3000" dirty="0" smtClean="0"/>
              <a:t>.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2230203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5143512"/>
            <a:ext cx="2808313" cy="98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Площадь </a:t>
            </a:r>
            <a:r>
              <a:rPr lang="ru-RU" b="1" dirty="0" smtClean="0"/>
              <a:t>Южной Америки 18 </a:t>
            </a:r>
            <a:r>
              <a:rPr lang="ru-RU" b="1" dirty="0" smtClean="0"/>
              <a:t>млн. кв. км.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85852" y="737253"/>
            <a:ext cx="6004196" cy="3980273"/>
          </a:xfrm>
        </p:spPr>
        <p:txBody>
          <a:bodyPr/>
          <a:lstStyle/>
          <a:p>
            <a:r>
              <a:rPr lang="ru-RU" b="1" dirty="0" smtClean="0"/>
              <a:t>Виктория </a:t>
            </a:r>
            <a:r>
              <a:rPr lang="ru-RU" b="1" dirty="0" err="1" smtClean="0"/>
              <a:t>Регия</a:t>
            </a:r>
            <a:r>
              <a:rPr lang="ru-RU" b="1" dirty="0" smtClean="0"/>
              <a:t> – </a:t>
            </a:r>
            <a:r>
              <a:rPr lang="ru-RU" b="1" dirty="0" smtClean="0"/>
              <a:t>самое </a:t>
            </a:r>
            <a:r>
              <a:rPr lang="ru-RU" b="1" dirty="0" smtClean="0"/>
              <a:t>большое водное растение, диаметр листьев достигает 2 м.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2754329"/>
            <a:ext cx="4598337" cy="344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714356"/>
            <a:ext cx="3214710" cy="4857783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Самое медленное млекопитающее – ленивец. Скорость его передвижения 2,5м/мин.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7166"/>
            <a:ext cx="4292550" cy="5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Крайние точки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Северная – м. </a:t>
            </a:r>
            <a:r>
              <a:rPr lang="ru-RU" sz="3600" dirty="0" err="1" smtClean="0"/>
              <a:t>Гальинас</a:t>
            </a:r>
            <a:endParaRPr lang="ru-RU" sz="3600" dirty="0" smtClean="0"/>
          </a:p>
          <a:p>
            <a:r>
              <a:rPr lang="ru-RU" sz="3600" dirty="0" smtClean="0"/>
              <a:t>Южная – м. </a:t>
            </a:r>
            <a:r>
              <a:rPr lang="ru-RU" sz="3600" dirty="0" err="1" smtClean="0"/>
              <a:t>Фроуард</a:t>
            </a:r>
            <a:endParaRPr lang="ru-RU" sz="3600" dirty="0" smtClean="0"/>
          </a:p>
          <a:p>
            <a:r>
              <a:rPr lang="ru-RU" sz="3600" dirty="0" smtClean="0"/>
              <a:t>Западная – м. </a:t>
            </a:r>
            <a:r>
              <a:rPr lang="ru-RU" sz="3600" dirty="0" err="1" smtClean="0"/>
              <a:t>Париньяс</a:t>
            </a:r>
            <a:endParaRPr lang="ru-RU" sz="3600" dirty="0" smtClean="0"/>
          </a:p>
          <a:p>
            <a:r>
              <a:rPr lang="ru-RU" sz="3600" dirty="0" smtClean="0"/>
              <a:t>Восточная – м. </a:t>
            </a:r>
            <a:r>
              <a:rPr lang="ru-RU" sz="3600" dirty="0" err="1" smtClean="0"/>
              <a:t>Кабу-Бранка</a:t>
            </a:r>
            <a:endParaRPr lang="ru-RU" sz="3600" dirty="0" smtClean="0"/>
          </a:p>
          <a:p>
            <a:pPr>
              <a:buNone/>
            </a:pPr>
            <a:r>
              <a:rPr lang="ru-RU" sz="2800" i="1" dirty="0" smtClean="0"/>
              <a:t>Определить координаты крайних точек.</a:t>
            </a:r>
          </a:p>
          <a:p>
            <a:pPr>
              <a:buNone/>
            </a:pPr>
            <a:r>
              <a:rPr lang="ru-RU" sz="2800" i="1" dirty="0" smtClean="0"/>
              <a:t>Определить протяжённость материка с запада на восток по 10 </a:t>
            </a:r>
            <a:r>
              <a:rPr lang="ru-RU" sz="2800" i="1" dirty="0" err="1" smtClean="0"/>
              <a:t>ю.ш</a:t>
            </a:r>
            <a:r>
              <a:rPr lang="ru-RU" sz="2800" i="1" dirty="0" smtClean="0"/>
              <a:t>. и с севера на юг по 70 меридиану </a:t>
            </a:r>
            <a:r>
              <a:rPr lang="ru-RU" sz="2800" i="1" dirty="0" err="1" smtClean="0"/>
              <a:t>з.д</a:t>
            </a:r>
            <a:r>
              <a:rPr lang="ru-RU" sz="2800" i="1" dirty="0" smtClean="0"/>
              <a:t>.</a:t>
            </a:r>
            <a:endParaRPr lang="ru-RU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океаны омывают материк;</a:t>
            </a:r>
          </a:p>
          <a:p>
            <a:r>
              <a:rPr lang="ru-RU" dirty="0" smtClean="0"/>
              <a:t>Какие крупные острова расположены вблизи материка;</a:t>
            </a:r>
          </a:p>
          <a:p>
            <a:r>
              <a:rPr lang="ru-RU" dirty="0" smtClean="0"/>
              <a:t>Какие проливы, заливы расположены у берегов Ю. Америки;</a:t>
            </a:r>
          </a:p>
          <a:p>
            <a:r>
              <a:rPr lang="ru-RU" dirty="0" smtClean="0"/>
              <a:t>Наивысшую точку материка;</a:t>
            </a:r>
          </a:p>
          <a:p>
            <a:r>
              <a:rPr lang="ru-RU" dirty="0" smtClean="0"/>
              <a:t>Какие вулканы расположены на материке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496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Сравнить физико-географическое положение.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9609016"/>
              </p:ext>
            </p:extLst>
          </p:nvPr>
        </p:nvGraphicFramePr>
        <p:xfrm>
          <a:off x="1142976" y="1714488"/>
          <a:ext cx="7715305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9"/>
                <a:gridCol w="1450741"/>
                <a:gridCol w="1516684"/>
                <a:gridCol w="21761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Факторы, определяющие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ФГП материка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Южная Америка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Африка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Вывод о сходстве и  различии  ФГП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1.Отношение к экватору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2.Отношение к нулевому меридиану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3.Отношение к другим материкам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4.Отношение к океанам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5. Природные зоны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Параграф 35,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одготовить сообщение о путешественниках, открывших и изучавших Южную Америку.</a:t>
            </a:r>
          </a:p>
          <a:p>
            <a:r>
              <a:rPr lang="ru-RU" dirty="0" smtClean="0"/>
              <a:t>Чтобы это значило: Маракайбо, Титикака,   </a:t>
            </a:r>
            <a:r>
              <a:rPr lang="ru-RU" dirty="0" err="1" smtClean="0"/>
              <a:t>Патагония</a:t>
            </a:r>
            <a:r>
              <a:rPr lang="ru-RU" dirty="0" smtClean="0"/>
              <a:t>, пампа, </a:t>
            </a:r>
            <a:r>
              <a:rPr lang="ru-RU" dirty="0" err="1" smtClean="0"/>
              <a:t>Игуасу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каких материках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sz="2800" b="1" dirty="0"/>
              <a:t>Э</a:t>
            </a:r>
            <a:r>
              <a:rPr lang="ru-RU" sz="2800" b="1" dirty="0" smtClean="0"/>
              <a:t>кватор проходит почти посередине;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сухой материк;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влажный материк;  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малонаселенный материк;                                           </a:t>
            </a:r>
          </a:p>
          <a:p>
            <a:r>
              <a:rPr lang="ru-RU" sz="2800" b="1" dirty="0" smtClean="0"/>
              <a:t>Самый маленький по площади материк. 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амый жаркий материк;                                                                                                                               </a:t>
            </a:r>
          </a:p>
          <a:p>
            <a:r>
              <a:rPr lang="ru-RU" sz="2800" b="1" dirty="0"/>
              <a:t>З</a:t>
            </a:r>
            <a:r>
              <a:rPr lang="ru-RU" sz="2800" b="1" dirty="0" smtClean="0"/>
              <a:t>анимает по площади второе место;                                       </a:t>
            </a:r>
          </a:p>
          <a:p>
            <a:r>
              <a:rPr lang="ru-RU" sz="2800" b="1" dirty="0" smtClean="0"/>
              <a:t> Самая длинная горная цепь на суше;                                                                                                 </a:t>
            </a:r>
          </a:p>
          <a:p>
            <a:r>
              <a:rPr lang="ru-RU" sz="2800" b="1" dirty="0" smtClean="0"/>
              <a:t>На материке протекает много полноводных рек;          </a:t>
            </a:r>
          </a:p>
          <a:p>
            <a:r>
              <a:rPr lang="ru-RU" sz="2800" b="1" dirty="0" smtClean="0"/>
              <a:t> Находится самая большая пустыня мира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Южная Америка – материк многих природных рекордов.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600201"/>
            <a:ext cx="7072362" cy="2328865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Анды – самая длинная горная цепь на суше</a:t>
            </a:r>
          </a:p>
          <a:p>
            <a:endParaRPr lang="ru-RU" sz="3600" b="1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186166" cy="314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Амазонка – самая полноводная река в мире.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556792"/>
            <a:ext cx="5328592" cy="39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539552" y="5661248"/>
            <a:ext cx="734481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Амазонская низменность – самая большая равнина суши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30574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857652" cy="4663440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Самый высокий водопад в мире – </a:t>
            </a:r>
            <a:r>
              <a:rPr lang="ru-RU" sz="3500" b="1" dirty="0" err="1" smtClean="0"/>
              <a:t>Анхель</a:t>
            </a:r>
            <a:r>
              <a:rPr lang="ru-RU" sz="3500" b="1" dirty="0" smtClean="0"/>
              <a:t>, </a:t>
            </a:r>
            <a:r>
              <a:rPr lang="ru-RU" sz="3500" b="1" dirty="0" smtClean="0"/>
              <a:t>1054м</a:t>
            </a:r>
            <a:r>
              <a:rPr lang="ru-RU" sz="3500" b="1" dirty="0" smtClean="0"/>
              <a:t>.</a:t>
            </a:r>
          </a:p>
          <a:p>
            <a:endParaRPr lang="ru-RU" sz="3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6050" y="4714884"/>
            <a:ext cx="5572164" cy="110124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Титикака – самое большое из высокогорных озёр Земли. </a:t>
            </a:r>
            <a:endParaRPr lang="ru-RU" sz="2800" b="1" dirty="0" smtClean="0"/>
          </a:p>
          <a:p>
            <a:r>
              <a:rPr lang="ru-RU" sz="2800" b="1" dirty="0" smtClean="0"/>
              <a:t>Его </a:t>
            </a:r>
            <a:r>
              <a:rPr lang="ru-RU" sz="2800" b="1" dirty="0" smtClean="0"/>
              <a:t>площадь более 8300кв. </a:t>
            </a:r>
            <a:r>
              <a:rPr lang="ru-RU" sz="2800" b="1" dirty="0" smtClean="0"/>
              <a:t>км.</a:t>
            </a:r>
            <a:endParaRPr lang="ru-RU" sz="28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714356"/>
            <a:ext cx="5060339" cy="342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320040"/>
            <a:ext cx="6643734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Анаконда – самая большая змея. Она достигает длины 8,5 м и весит до 230 кг.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97110"/>
            <a:ext cx="6072230" cy="395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67430" cy="114300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Самая маленькая птица – колибри (вес 1,6г, длина -5,5см)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18" y="1571612"/>
            <a:ext cx="57982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Самый большой жук в мире – Геркулес, длина его тела до 20 см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060848"/>
            <a:ext cx="4913262" cy="368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361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Физико-географическое положение Южной Америки</vt:lpstr>
      <vt:lpstr>О каких материках идёт речь?</vt:lpstr>
      <vt:lpstr>Южная Америка – материк многих природных рекордов.</vt:lpstr>
      <vt:lpstr>Амазонка – самая полноводная река в мире.</vt:lpstr>
      <vt:lpstr>Слайд 5</vt:lpstr>
      <vt:lpstr>Слайд 6</vt:lpstr>
      <vt:lpstr>Анаконда – самая большая змея. Она достигает длины 8,5 м и весит до 230 кг. </vt:lpstr>
      <vt:lpstr>Самая маленькая птица – колибри (вес 1,6г, длина -5,5см) </vt:lpstr>
      <vt:lpstr>Самый большой жук в мире – Геркулес, длина его тела до 20 см</vt:lpstr>
      <vt:lpstr>Слайд 10</vt:lpstr>
      <vt:lpstr>Слайд 11</vt:lpstr>
      <vt:lpstr>Крайние точки материка</vt:lpstr>
      <vt:lpstr>Определите:</vt:lpstr>
      <vt:lpstr>Сравнить физико-географическое положение.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Физико-географическое положение и история открытия Южной Америки</dc:title>
  <cp:lastModifiedBy>98</cp:lastModifiedBy>
  <cp:revision>31</cp:revision>
  <dcterms:modified xsi:type="dcterms:W3CDTF">2016-01-08T11:30:53Z</dcterms:modified>
</cp:coreProperties>
</file>