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6" r:id="rId6"/>
    <p:sldId id="267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42875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</a:t>
            </a:r>
            <a:r>
              <a:rPr lang="ru-RU" sz="3200" dirty="0" smtClean="0"/>
              <a:t>етодическая работа учителей начальных классов .2015-2016 </a:t>
            </a:r>
            <a:r>
              <a:rPr lang="ru-RU" sz="3200" dirty="0" err="1" smtClean="0"/>
              <a:t>уч.год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Sets\Рабочий стол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43314"/>
            <a:ext cx="3619484" cy="2714612"/>
          </a:xfrm>
          <a:prstGeom prst="rect">
            <a:avLst/>
          </a:prstGeom>
          <a:noFill/>
        </p:spPr>
      </p:pic>
      <p:pic>
        <p:nvPicPr>
          <p:cNvPr id="5" name="Picture 2" descr="C:\Documents and Settings\Sets\Рабочий стол\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60" y="2357430"/>
            <a:ext cx="466724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Деловая игра по теме «Мотивация».</a:t>
            </a:r>
            <a:endParaRPr lang="ru-RU" sz="3200" dirty="0"/>
          </a:p>
        </p:txBody>
      </p:sp>
      <p:pic>
        <p:nvPicPr>
          <p:cNvPr id="3074" name="Picture 2" descr="C:\Documents and Settings\Sets\Рабочий стол\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5024473" cy="3768354"/>
          </a:xfrm>
          <a:prstGeom prst="rect">
            <a:avLst/>
          </a:prstGeom>
          <a:noFill/>
        </p:spPr>
      </p:pic>
      <p:pic>
        <p:nvPicPr>
          <p:cNvPr id="5" name="Picture 2" descr="C:\Documents and Settings\Sets\Рабочий стол\4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5778" y="2714620"/>
            <a:ext cx="4358222" cy="3268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Открытые уроки.</a:t>
            </a:r>
            <a:endParaRPr lang="ru-RU" sz="3200" dirty="0"/>
          </a:p>
        </p:txBody>
      </p:sp>
      <p:pic>
        <p:nvPicPr>
          <p:cNvPr id="5122" name="Picture 2" descr="C:\Documents and Settings\Sets\Рабочий стол\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4125389" cy="3094042"/>
          </a:xfrm>
          <a:prstGeom prst="rect">
            <a:avLst/>
          </a:prstGeom>
          <a:noFill/>
        </p:spPr>
      </p:pic>
      <p:pic>
        <p:nvPicPr>
          <p:cNvPr id="5" name="Picture 2" descr="C:\Documents and Settings\Sets\Рабочий стол\6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8522" y="1785926"/>
            <a:ext cx="5215478" cy="3911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Sets\Рабочий стол\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83" y="1350963"/>
            <a:ext cx="4580479" cy="3435359"/>
          </a:xfrm>
          <a:prstGeom prst="rect">
            <a:avLst/>
          </a:prstGeom>
          <a:noFill/>
        </p:spPr>
      </p:pic>
      <p:pic>
        <p:nvPicPr>
          <p:cNvPr id="5" name="Picture 3" descr="C:\Documents and Settings\Sets\Рабочий стол\12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1809750" cy="1809750"/>
          </a:xfrm>
          <a:prstGeom prst="rect">
            <a:avLst/>
          </a:prstGeom>
          <a:noFill/>
        </p:spPr>
      </p:pic>
      <p:pic>
        <p:nvPicPr>
          <p:cNvPr id="6" name="Picture 2" descr="C:\Documents and Settings\Sets\Рабочий стол\1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571744"/>
            <a:ext cx="1809750" cy="1809750"/>
          </a:xfrm>
          <a:prstGeom prst="rect">
            <a:avLst/>
          </a:prstGeom>
          <a:noFill/>
        </p:spPr>
      </p:pic>
      <p:pic>
        <p:nvPicPr>
          <p:cNvPr id="7" name="Picture 4" descr="C:\Documents and Settings\Sets\Рабочий стол\1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714884"/>
            <a:ext cx="1809750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Внеурочная деятельность.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Documents and Settings\Sets\Рабочий стол\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2286016" cy="2071702"/>
          </a:xfrm>
          <a:prstGeom prst="rect">
            <a:avLst/>
          </a:prstGeom>
          <a:noFill/>
        </p:spPr>
      </p:pic>
      <p:pic>
        <p:nvPicPr>
          <p:cNvPr id="11267" name="Picture 3" descr="C:\Documents and Settings\Sets\Рабочий стол\1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643050"/>
            <a:ext cx="1809750" cy="2000264"/>
          </a:xfrm>
          <a:prstGeom prst="rect">
            <a:avLst/>
          </a:prstGeom>
          <a:noFill/>
        </p:spPr>
      </p:pic>
      <p:pic>
        <p:nvPicPr>
          <p:cNvPr id="11268" name="Picture 4" descr="C:\Documents and Settings\Sets\Рабочий стол\1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0463" y="1731963"/>
            <a:ext cx="1809750" cy="1809750"/>
          </a:xfrm>
          <a:prstGeom prst="rect">
            <a:avLst/>
          </a:prstGeom>
          <a:noFill/>
        </p:spPr>
      </p:pic>
      <p:pic>
        <p:nvPicPr>
          <p:cNvPr id="11269" name="Picture 5" descr="C:\Documents and Settings\Sets\Рабочий стол\1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3" y="4495800"/>
            <a:ext cx="1857388" cy="1576406"/>
          </a:xfrm>
          <a:prstGeom prst="rect">
            <a:avLst/>
          </a:prstGeom>
          <a:noFill/>
        </p:spPr>
      </p:pic>
      <p:pic>
        <p:nvPicPr>
          <p:cNvPr id="11270" name="Picture 6" descr="C:\Documents and Settings\Sets\Рабочий стол\18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214818"/>
            <a:ext cx="2305054" cy="1809750"/>
          </a:xfrm>
          <a:prstGeom prst="rect">
            <a:avLst/>
          </a:prstGeom>
          <a:noFill/>
        </p:spPr>
      </p:pic>
      <p:pic>
        <p:nvPicPr>
          <p:cNvPr id="11271" name="Picture 7" descr="C:\Documents and Settings\Sets\Рабочий стол\19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4214818"/>
            <a:ext cx="2071702" cy="1906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Sets\Рабочий стол\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3" y="571480"/>
            <a:ext cx="3005735" cy="2571768"/>
          </a:xfrm>
          <a:prstGeom prst="rect">
            <a:avLst/>
          </a:prstGeom>
          <a:noFill/>
        </p:spPr>
      </p:pic>
      <p:pic>
        <p:nvPicPr>
          <p:cNvPr id="12291" name="Picture 3" descr="C:\Documents and Settings\Sets\Рабочий стол\2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643182"/>
            <a:ext cx="2176466" cy="2176466"/>
          </a:xfrm>
          <a:prstGeom prst="rect">
            <a:avLst/>
          </a:prstGeom>
          <a:noFill/>
        </p:spPr>
      </p:pic>
      <p:pic>
        <p:nvPicPr>
          <p:cNvPr id="12292" name="Picture 4" descr="C:\Documents and Settings\Sets\Рабочий стол\2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786190"/>
            <a:ext cx="307183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Sets\Рабочий стол\2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643182"/>
            <a:ext cx="1809750" cy="1809750"/>
          </a:xfrm>
          <a:prstGeom prst="rect">
            <a:avLst/>
          </a:prstGeom>
          <a:noFill/>
        </p:spPr>
      </p:pic>
      <p:pic>
        <p:nvPicPr>
          <p:cNvPr id="14339" name="Picture 3" descr="C:\Documents and Settings\Sets\Рабочий стол\2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1809750" cy="1809750"/>
          </a:xfrm>
          <a:prstGeom prst="rect">
            <a:avLst/>
          </a:prstGeom>
          <a:noFill/>
        </p:spPr>
      </p:pic>
      <p:pic>
        <p:nvPicPr>
          <p:cNvPr id="14340" name="Picture 4" descr="C:\Documents and Settings\Sets\Рабочий стол\2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929066"/>
            <a:ext cx="1809750" cy="1809750"/>
          </a:xfrm>
          <a:prstGeom prst="rect">
            <a:avLst/>
          </a:prstGeom>
          <a:noFill/>
        </p:spPr>
      </p:pic>
      <p:pic>
        <p:nvPicPr>
          <p:cNvPr id="14341" name="Picture 5" descr="C:\Documents and Settings\Sets\Рабочий стол\2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0188" y="690563"/>
            <a:ext cx="1809750" cy="1809750"/>
          </a:xfrm>
          <a:prstGeom prst="rect">
            <a:avLst/>
          </a:prstGeom>
          <a:noFill/>
        </p:spPr>
      </p:pic>
      <p:pic>
        <p:nvPicPr>
          <p:cNvPr id="14342" name="Picture 6" descr="C:\Documents and Settings\Sets\Рабочий стол\28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975" y="923925"/>
            <a:ext cx="1809750" cy="1809750"/>
          </a:xfrm>
          <a:prstGeom prst="rect">
            <a:avLst/>
          </a:prstGeom>
          <a:noFill/>
        </p:spPr>
      </p:pic>
      <p:pic>
        <p:nvPicPr>
          <p:cNvPr id="14343" name="Picture 7" descr="C:\Documents and Settings\Sets\Рабочий стол\29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8" y="3411538"/>
            <a:ext cx="1809750" cy="1809750"/>
          </a:xfrm>
          <a:prstGeom prst="rect">
            <a:avLst/>
          </a:prstGeom>
          <a:noFill/>
        </p:spPr>
      </p:pic>
      <p:pic>
        <p:nvPicPr>
          <p:cNvPr id="14344" name="Picture 8" descr="C:\Documents and Settings\Sets\Рабочий стол\30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4572008"/>
            <a:ext cx="1809750" cy="1809750"/>
          </a:xfrm>
          <a:prstGeom prst="rect">
            <a:avLst/>
          </a:prstGeom>
          <a:noFill/>
        </p:spPr>
      </p:pic>
      <p:pic>
        <p:nvPicPr>
          <p:cNvPr id="14345" name="Picture 9" descr="C:\Documents and Settings\Sets\Рабочий стол\31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4786322"/>
            <a:ext cx="1809750" cy="1809750"/>
          </a:xfrm>
          <a:prstGeom prst="rect">
            <a:avLst/>
          </a:prstGeom>
          <a:noFill/>
        </p:spPr>
      </p:pic>
      <p:pic>
        <p:nvPicPr>
          <p:cNvPr id="14346" name="Picture 10" descr="C:\Documents and Settings\Sets\Рабочий стол\32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538" y="5048250"/>
            <a:ext cx="1809750" cy="1809750"/>
          </a:xfrm>
          <a:prstGeom prst="rect">
            <a:avLst/>
          </a:prstGeom>
          <a:noFill/>
        </p:spPr>
      </p:pic>
      <p:pic>
        <p:nvPicPr>
          <p:cNvPr id="13" name="Picture 2" descr="C:\Documents and Settings\Sets\Рабочий стол\23.jpeg"/>
          <p:cNvPicPr>
            <a:picLocks noGrp="1" noChangeAspect="1" noChangeArrowheads="1"/>
          </p:cNvPicPr>
          <p:nvPr>
            <p:ph idx="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285984" y="0"/>
            <a:ext cx="2976047" cy="2232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22</Words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Методическая работа учителей начальных классов .2015-2016 уч.год.</vt:lpstr>
      <vt:lpstr>Деловая игра по теме «Мотивация».</vt:lpstr>
      <vt:lpstr>Открытые уроки.</vt:lpstr>
      <vt:lpstr>Слайд 4</vt:lpstr>
      <vt:lpstr>Внеурочная деятельность.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Set</cp:lastModifiedBy>
  <cp:revision>5</cp:revision>
  <dcterms:modified xsi:type="dcterms:W3CDTF">2016-01-14T14:09:57Z</dcterms:modified>
</cp:coreProperties>
</file>