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56" r:id="rId3"/>
    <p:sldId id="260" r:id="rId4"/>
    <p:sldId id="261" r:id="rId5"/>
    <p:sldId id="262" r:id="rId6"/>
    <p:sldId id="257" r:id="rId7"/>
    <p:sldId id="263" r:id="rId8"/>
    <p:sldId id="264" r:id="rId9"/>
    <p:sldId id="265" r:id="rId10"/>
    <p:sldId id="258" r:id="rId11"/>
    <p:sldId id="275" r:id="rId12"/>
    <p:sldId id="259" r:id="rId13"/>
    <p:sldId id="267" r:id="rId14"/>
    <p:sldId id="268" r:id="rId15"/>
    <p:sldId id="271" r:id="rId16"/>
    <p:sldId id="269" r:id="rId17"/>
    <p:sldId id="273" r:id="rId18"/>
    <p:sldId id="270" r:id="rId19"/>
    <p:sldId id="272" r:id="rId20"/>
    <p:sldId id="274" r:id="rId21"/>
    <p:sldId id="277" r:id="rId22"/>
    <p:sldId id="279" r:id="rId23"/>
    <p:sldId id="280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Развивающие </a:t>
            </a:r>
            <a:r>
              <a:rPr lang="ru-RU" sz="6000" b="1" dirty="0" smtClean="0">
                <a:solidFill>
                  <a:srgbClr val="0070C0"/>
                </a:solidFill>
              </a:rPr>
              <a:t>задания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b="1" smtClean="0">
                <a:solidFill>
                  <a:srgbClr val="0070C0"/>
                </a:solidFill>
              </a:rPr>
              <a:t>по математике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5429264"/>
            <a:ext cx="2863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Филипцова</a:t>
            </a:r>
            <a:r>
              <a:rPr lang="ru-RU" sz="3200" dirty="0" smtClean="0"/>
              <a:t> Т.В.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7340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Укажи где записано неравенство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1)  3=3</a:t>
            </a:r>
          </a:p>
          <a:p>
            <a:endParaRPr lang="ru-RU" sz="6600" dirty="0" smtClean="0"/>
          </a:p>
          <a:p>
            <a:r>
              <a:rPr lang="ru-RU" sz="6600" dirty="0" smtClean="0"/>
              <a:t>2) 4+1=5</a:t>
            </a:r>
            <a:endParaRPr lang="ru-RU" sz="6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3)6 и 5</a:t>
            </a:r>
          </a:p>
          <a:p>
            <a:endParaRPr lang="ru-RU" sz="6600" dirty="0" smtClean="0"/>
          </a:p>
          <a:p>
            <a:r>
              <a:rPr lang="ru-RU" sz="6600" dirty="0" smtClean="0"/>
              <a:t>4)6 &gt; 5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7340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Укажи где записано неравенство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1)  3=3</a:t>
            </a:r>
          </a:p>
          <a:p>
            <a:endParaRPr lang="ru-RU" sz="6600" dirty="0" smtClean="0"/>
          </a:p>
          <a:p>
            <a:r>
              <a:rPr lang="ru-RU" sz="6600" dirty="0" smtClean="0"/>
              <a:t>2) 4+1=5</a:t>
            </a:r>
            <a:endParaRPr lang="ru-RU" sz="6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3)6 и 5</a:t>
            </a:r>
          </a:p>
          <a:p>
            <a:endParaRPr lang="ru-RU" sz="6600" dirty="0" smtClean="0"/>
          </a:p>
          <a:p>
            <a:r>
              <a:rPr lang="ru-RU" sz="6600" dirty="0" smtClean="0">
                <a:solidFill>
                  <a:srgbClr val="C00000"/>
                </a:solidFill>
              </a:rPr>
              <a:t>4)6 &gt; 5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Определи, где числа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2,4,5,6,8 </a:t>
            </a:r>
            <a:r>
              <a:rPr lang="ru-RU" dirty="0" smtClean="0"/>
              <a:t>записаны в порядке уменьшения.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2000240"/>
            <a:ext cx="4038600" cy="4525963"/>
          </a:xfrm>
        </p:spPr>
        <p:txBody>
          <a:bodyPr>
            <a:normAutofit/>
          </a:bodyPr>
          <a:lstStyle/>
          <a:p>
            <a:r>
              <a:rPr lang="ru-RU" sz="6000" dirty="0" smtClean="0"/>
              <a:t>1)2,4,5,6,8</a:t>
            </a:r>
          </a:p>
          <a:p>
            <a:pPr>
              <a:buNone/>
            </a:pPr>
            <a:endParaRPr lang="ru-RU" sz="6000" dirty="0" smtClean="0"/>
          </a:p>
          <a:p>
            <a:r>
              <a:rPr lang="ru-RU" sz="6000" dirty="0" smtClean="0"/>
              <a:t>2)4,5,2,8,6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4038600" cy="4525963"/>
          </a:xfrm>
        </p:spPr>
        <p:txBody>
          <a:bodyPr>
            <a:normAutofit/>
          </a:bodyPr>
          <a:lstStyle/>
          <a:p>
            <a:r>
              <a:rPr lang="ru-RU" sz="6000" dirty="0" smtClean="0"/>
              <a:t>3)8,6,5,4,2</a:t>
            </a:r>
          </a:p>
          <a:p>
            <a:pPr>
              <a:buNone/>
            </a:pPr>
            <a:endParaRPr lang="ru-RU" sz="6000" dirty="0" smtClean="0"/>
          </a:p>
          <a:p>
            <a:r>
              <a:rPr lang="ru-RU" sz="6000" dirty="0" smtClean="0"/>
              <a:t>4)8,6,4,2,5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Определи, где числа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2,4,5,6,8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записаны в порядке уменьшения.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2000240"/>
            <a:ext cx="4038600" cy="4525963"/>
          </a:xfrm>
        </p:spPr>
        <p:txBody>
          <a:bodyPr>
            <a:normAutofit/>
          </a:bodyPr>
          <a:lstStyle/>
          <a:p>
            <a:r>
              <a:rPr lang="ru-RU" sz="6000" dirty="0" smtClean="0"/>
              <a:t>1)2,4,5,6,8</a:t>
            </a:r>
          </a:p>
          <a:p>
            <a:pPr>
              <a:buNone/>
            </a:pPr>
            <a:endParaRPr lang="ru-RU" sz="6000" dirty="0" smtClean="0"/>
          </a:p>
          <a:p>
            <a:r>
              <a:rPr lang="ru-RU" sz="6000" dirty="0" smtClean="0"/>
              <a:t>2)4,5,2,8,6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4038600" cy="4525963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3)8,6,5,4,2</a:t>
            </a:r>
          </a:p>
          <a:p>
            <a:pPr>
              <a:buNone/>
            </a:pPr>
            <a:endParaRPr lang="ru-RU" sz="6000" dirty="0" smtClean="0"/>
          </a:p>
          <a:p>
            <a:r>
              <a:rPr lang="ru-RU" sz="6000" dirty="0" smtClean="0"/>
              <a:t>4)8,6,4,2,5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Выбери верное решение задачи. </a:t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На   горке 3 девочки и 4 мальчика. Сколько всего детей на горке?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71678"/>
            <a:ext cx="4038600" cy="405448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1)3+4=7 (д.)</a:t>
            </a:r>
          </a:p>
          <a:p>
            <a:endParaRPr lang="ru-RU" sz="4800" dirty="0" smtClean="0"/>
          </a:p>
          <a:p>
            <a:r>
              <a:rPr lang="ru-RU" sz="4800" dirty="0" smtClean="0"/>
              <a:t>2)4-3 = 1 (д.)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038600" cy="405448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3) 7-4=3 (д.)</a:t>
            </a:r>
          </a:p>
          <a:p>
            <a:endParaRPr lang="ru-RU" sz="4800" dirty="0" smtClean="0"/>
          </a:p>
          <a:p>
            <a:r>
              <a:rPr lang="ru-RU" sz="4800" dirty="0" smtClean="0"/>
              <a:t>4) 7-3 = 4 (д.)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Выбери верное решение задачи. </a:t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На   горке 3 девочки и 4 мальчика. Сколько всего детей на горке?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71678"/>
            <a:ext cx="4038600" cy="405448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1)3+4=7 (д.)</a:t>
            </a:r>
          </a:p>
          <a:p>
            <a:endParaRPr lang="ru-RU" sz="4800" dirty="0" smtClean="0"/>
          </a:p>
          <a:p>
            <a:r>
              <a:rPr lang="ru-RU" sz="4800" dirty="0" smtClean="0"/>
              <a:t>2)4-3 = 1 (д.)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038600" cy="405448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3) 7-4=3 (д.)</a:t>
            </a:r>
          </a:p>
          <a:p>
            <a:endParaRPr lang="ru-RU" sz="4800" dirty="0" smtClean="0"/>
          </a:p>
          <a:p>
            <a:r>
              <a:rPr lang="ru-RU" sz="4800" dirty="0" smtClean="0"/>
              <a:t>4) 7-3 = 4 (д.)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изображена замкнутая линия, состоящая из трёх звеньев?</a:t>
            </a: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1) А</a:t>
            </a:r>
          </a:p>
          <a:p>
            <a:r>
              <a:rPr lang="ru-RU" sz="4000" dirty="0" smtClean="0"/>
              <a:t>2) Б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3) В</a:t>
            </a:r>
          </a:p>
          <a:p>
            <a:r>
              <a:rPr lang="ru-RU" sz="4000" dirty="0" smtClean="0"/>
              <a:t>4) Нигде </a:t>
            </a:r>
          </a:p>
          <a:p>
            <a:endParaRPr lang="ru-RU" dirty="0" smtClean="0"/>
          </a:p>
        </p:txBody>
      </p:sp>
      <p:sp>
        <p:nvSpPr>
          <p:cNvPr id="5" name="Параллелограмм 4"/>
          <p:cNvSpPr/>
          <p:nvPr/>
        </p:nvSpPr>
        <p:spPr>
          <a:xfrm rot="20477720">
            <a:off x="1273563" y="2143315"/>
            <a:ext cx="2428892" cy="1214446"/>
          </a:xfrm>
          <a:prstGeom prst="parallelogram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3500438"/>
            <a:ext cx="558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4143372" y="2143116"/>
            <a:ext cx="1785950" cy="100013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857752" y="3429000"/>
            <a:ext cx="450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</a:t>
            </a:r>
            <a:endParaRPr lang="ru-RU" sz="48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6143636" y="1928802"/>
            <a:ext cx="1571636" cy="285752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786578" y="1928802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786578" y="2500306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15206" y="3429000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изображена замкнутая линия, состоящая из трёх звеньев?</a:t>
            </a: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1) А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2) Б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3) В</a:t>
            </a:r>
          </a:p>
          <a:p>
            <a:r>
              <a:rPr lang="ru-RU" sz="4000" dirty="0" smtClean="0"/>
              <a:t>4) Нигде </a:t>
            </a:r>
          </a:p>
          <a:p>
            <a:endParaRPr lang="ru-RU" dirty="0" smtClean="0"/>
          </a:p>
        </p:txBody>
      </p:sp>
      <p:sp>
        <p:nvSpPr>
          <p:cNvPr id="5" name="Параллелограмм 4"/>
          <p:cNvSpPr/>
          <p:nvPr/>
        </p:nvSpPr>
        <p:spPr>
          <a:xfrm rot="20477720">
            <a:off x="1273563" y="2143315"/>
            <a:ext cx="2428892" cy="1214446"/>
          </a:xfrm>
          <a:prstGeom prst="parallelogram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3500438"/>
            <a:ext cx="558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4143372" y="2143116"/>
            <a:ext cx="1785950" cy="100013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857752" y="3429000"/>
            <a:ext cx="450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</a:t>
            </a:r>
            <a:endParaRPr lang="ru-RU" sz="48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6143636" y="1928802"/>
            <a:ext cx="1571636" cy="285752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786578" y="1928802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786578" y="2500306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15206" y="3429000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zaz.gendocs.ru/tw_files2/urls_29/206/d-205013/7z-docs/2_html_m7c26e9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28" y="0"/>
            <a:ext cx="5143472" cy="3500438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2225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Какая запись подходит к картинке?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3286124"/>
            <a:ext cx="4038600" cy="284003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4800" dirty="0" smtClean="0"/>
              <a:t>1) 5+1</a:t>
            </a:r>
          </a:p>
          <a:p>
            <a:endParaRPr lang="ru-RU" sz="4800" dirty="0" smtClean="0"/>
          </a:p>
          <a:p>
            <a:r>
              <a:rPr lang="ru-RU" sz="4800" dirty="0" smtClean="0"/>
              <a:t>2) 6-1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284003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4800" dirty="0" smtClean="0"/>
              <a:t>3) 1+5</a:t>
            </a:r>
          </a:p>
          <a:p>
            <a:endParaRPr lang="ru-RU" sz="4800" dirty="0" smtClean="0"/>
          </a:p>
          <a:p>
            <a:r>
              <a:rPr lang="ru-RU" sz="4800" dirty="0" smtClean="0"/>
              <a:t>4) 6+1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zaz.gendocs.ru/tw_files2/urls_29/206/d-205013/7z-docs/2_html_m7c26e9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28" y="0"/>
            <a:ext cx="5143472" cy="3500438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2225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Какая запись подходит к картинке?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3286124"/>
            <a:ext cx="4038600" cy="284003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4800" dirty="0" smtClean="0"/>
              <a:t>1) 5+1</a:t>
            </a:r>
          </a:p>
          <a:p>
            <a:endParaRPr lang="ru-RU" sz="4800" dirty="0" smtClean="0"/>
          </a:p>
          <a:p>
            <a:r>
              <a:rPr lang="ru-RU" sz="4800" dirty="0" smtClean="0">
                <a:solidFill>
                  <a:srgbClr val="FF0000"/>
                </a:solidFill>
              </a:rPr>
              <a:t>2) 6-1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284003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4800" dirty="0" smtClean="0"/>
              <a:t>3) 1+5</a:t>
            </a:r>
          </a:p>
          <a:p>
            <a:endParaRPr lang="ru-RU" sz="4800" dirty="0" smtClean="0"/>
          </a:p>
          <a:p>
            <a:r>
              <a:rPr lang="ru-RU" sz="4800" dirty="0" smtClean="0"/>
              <a:t>4) 6+1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792961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В гараже 3 грузовые машины и 4 легковые. Сколько машин в гараже?</a:t>
            </a:r>
          </a:p>
          <a:p>
            <a:endParaRPr lang="ru-RU" sz="6000" dirty="0" smtClean="0"/>
          </a:p>
          <a:p>
            <a:pPr algn="ctr"/>
            <a:r>
              <a:rPr lang="ru-RU" sz="4000" dirty="0" smtClean="0"/>
              <a:t>Где </a:t>
            </a:r>
            <a:r>
              <a:rPr lang="ru-RU" sz="4000" dirty="0" smtClean="0">
                <a:solidFill>
                  <a:schemeClr val="tx2"/>
                </a:solidFill>
              </a:rPr>
              <a:t>условие</a:t>
            </a:r>
            <a:r>
              <a:rPr lang="ru-RU" sz="4000" dirty="0" smtClean="0"/>
              <a:t> задачи?</a:t>
            </a:r>
          </a:p>
          <a:p>
            <a:pPr algn="ctr"/>
            <a:r>
              <a:rPr lang="ru-RU" sz="4000" dirty="0" smtClean="0"/>
              <a:t>Где </a:t>
            </a:r>
            <a:r>
              <a:rPr lang="ru-RU" sz="4000" dirty="0" smtClean="0">
                <a:solidFill>
                  <a:srgbClr val="FF0000"/>
                </a:solidFill>
              </a:rPr>
              <a:t>вопрос</a:t>
            </a:r>
            <a:r>
              <a:rPr lang="ru-RU" sz="4000" dirty="0" smtClean="0"/>
              <a:t> задачи?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Какая из задач решается вычитанием?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   С тарелки взяли 3 яблока и 4 груши. Сколько фруктов  взяли с тарелки?</a:t>
            </a:r>
          </a:p>
          <a:p>
            <a:endParaRPr lang="ru-RU" dirty="0" smtClean="0"/>
          </a:p>
          <a:p>
            <a:r>
              <a:rPr lang="ru-RU" dirty="0" smtClean="0"/>
              <a:t>2)    С одного дерева сняли 5 яблок, а с другого 4. Сколько яблок сняли с двух  кустов?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3)   На дереве висело 7 яблок, 4 сняли и положили в корзину. Сколько яблок осталось на кусту?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7-4 = 3 (п.)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42910" y="1571612"/>
            <a:ext cx="7215238" cy="78581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14348" y="2928934"/>
            <a:ext cx="7215238" cy="78581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3143249"/>
            <a:ext cx="7772400" cy="1071570"/>
          </a:xfrm>
        </p:spPr>
        <p:txBody>
          <a:bodyPr/>
          <a:lstStyle/>
          <a:p>
            <a:r>
              <a:rPr lang="ru-RU" dirty="0" smtClean="0"/>
              <a:t>4        7       5      6      3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7772400" cy="1500187"/>
          </a:xfrm>
        </p:spPr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</a:rPr>
              <a:t>Какие действия выполнены?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357290" y="342900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357686" y="342900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500430" y="342900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357422" y="342900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2643182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+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8860" y="264318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-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430" y="2643182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+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264318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-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ru-RU" dirty="0" smtClean="0"/>
              <a:t>Найди лишний пример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357430"/>
            <a:ext cx="6400800" cy="2714644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</a:rPr>
              <a:t>3+2</a:t>
            </a:r>
          </a:p>
          <a:p>
            <a:r>
              <a:rPr lang="ru-RU" sz="5400" dirty="0" smtClean="0">
                <a:solidFill>
                  <a:schemeClr val="tx1"/>
                </a:solidFill>
              </a:rPr>
              <a:t>6-1</a:t>
            </a:r>
          </a:p>
          <a:p>
            <a:r>
              <a:rPr lang="ru-RU" sz="5400" dirty="0" smtClean="0">
                <a:solidFill>
                  <a:schemeClr val="tx1"/>
                </a:solidFill>
              </a:rPr>
              <a:t>7-2</a:t>
            </a:r>
          </a:p>
          <a:p>
            <a:r>
              <a:rPr lang="ru-RU" sz="5400" dirty="0" smtClean="0">
                <a:solidFill>
                  <a:schemeClr val="tx1"/>
                </a:solidFill>
              </a:rPr>
              <a:t>4+2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ru-RU" dirty="0" smtClean="0"/>
              <a:t>Найди лишний пример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357430"/>
            <a:ext cx="6400800" cy="2714644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</a:rPr>
              <a:t>3+2</a:t>
            </a:r>
          </a:p>
          <a:p>
            <a:r>
              <a:rPr lang="ru-RU" sz="5400" dirty="0" smtClean="0">
                <a:solidFill>
                  <a:schemeClr val="tx1"/>
                </a:solidFill>
              </a:rPr>
              <a:t>6-1</a:t>
            </a:r>
          </a:p>
          <a:p>
            <a:r>
              <a:rPr lang="ru-RU" sz="5400" dirty="0" smtClean="0">
                <a:solidFill>
                  <a:schemeClr val="tx1"/>
                </a:solidFill>
              </a:rPr>
              <a:t>7-2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4+2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1c4c0727cdc1b121a3ccad34df8bfa6c/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92961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/>
                </a:solidFill>
              </a:rPr>
              <a:t>В гараже 3 грузовые машины и 4 легковые. </a:t>
            </a:r>
            <a:r>
              <a:rPr lang="ru-RU" sz="6000" dirty="0" smtClean="0"/>
              <a:t>Сколько машин в гараже?</a:t>
            </a:r>
          </a:p>
          <a:p>
            <a:endParaRPr lang="ru-RU" sz="6000" dirty="0" smtClean="0"/>
          </a:p>
          <a:p>
            <a:r>
              <a:rPr lang="ru-RU" sz="4000" dirty="0" smtClean="0">
                <a:solidFill>
                  <a:schemeClr val="tx2"/>
                </a:solidFill>
              </a:rPr>
              <a:t>Условие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9296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В гараже 3 грузовые машины и 4 легковые. </a:t>
            </a:r>
            <a:r>
              <a:rPr lang="ru-RU" sz="6000" b="1" dirty="0" smtClean="0">
                <a:solidFill>
                  <a:srgbClr val="FF0000"/>
                </a:solidFill>
              </a:rPr>
              <a:t>Сколько машин в гараже?</a:t>
            </a:r>
          </a:p>
          <a:p>
            <a:pPr algn="ctr"/>
            <a:endParaRPr lang="ru-RU" sz="6000" b="1" dirty="0" smtClean="0">
              <a:solidFill>
                <a:srgbClr val="FF0000"/>
              </a:solidFill>
            </a:endParaRPr>
          </a:p>
          <a:p>
            <a:r>
              <a:rPr lang="ru-RU" sz="6000" b="1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>
                <a:solidFill>
                  <a:srgbClr val="FF0000"/>
                </a:solidFill>
              </a:rPr>
              <a:t>опрос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задачи.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92961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tx2"/>
                </a:solidFill>
              </a:rPr>
              <a:t>В гараже 3 грузовые машины и 4 легковые. </a:t>
            </a:r>
            <a:r>
              <a:rPr lang="ru-RU" sz="6000" dirty="0" smtClean="0">
                <a:solidFill>
                  <a:srgbClr val="FF0000"/>
                </a:solidFill>
              </a:rPr>
              <a:t>Сколько машин в гараже?</a:t>
            </a:r>
          </a:p>
          <a:p>
            <a:endParaRPr lang="ru-RU" sz="6000" dirty="0" smtClean="0">
              <a:solidFill>
                <a:schemeClr val="tx2"/>
              </a:solidFill>
            </a:endParaRPr>
          </a:p>
          <a:p>
            <a:r>
              <a:rPr lang="ru-RU" sz="4000" dirty="0" smtClean="0">
                <a:solidFill>
                  <a:schemeClr val="tx2"/>
                </a:solidFill>
              </a:rPr>
              <a:t>Условие задачи.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Вопрос задачи.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666391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У Коли было 6 конфет. Сколько конфет у него осталось, если 3 конфеты он уже съел?</a:t>
            </a:r>
          </a:p>
          <a:p>
            <a:pPr algn="ctr"/>
            <a:endParaRPr lang="ru-RU" sz="6000" dirty="0" smtClean="0"/>
          </a:p>
          <a:p>
            <a:pPr algn="ctr"/>
            <a:r>
              <a:rPr lang="ru-RU" sz="6000" dirty="0" smtClean="0"/>
              <a:t> </a:t>
            </a:r>
            <a:r>
              <a:rPr lang="ru-RU" sz="4000" dirty="0" smtClean="0"/>
              <a:t>Где </a:t>
            </a:r>
            <a:r>
              <a:rPr lang="ru-RU" sz="4000" dirty="0" smtClean="0">
                <a:solidFill>
                  <a:schemeClr val="tx2"/>
                </a:solidFill>
              </a:rPr>
              <a:t>условие</a:t>
            </a:r>
            <a:r>
              <a:rPr lang="ru-RU" sz="4000" dirty="0" smtClean="0"/>
              <a:t> задачи?</a:t>
            </a:r>
          </a:p>
          <a:p>
            <a:r>
              <a:rPr lang="ru-RU" sz="4000" dirty="0" smtClean="0"/>
              <a:t>               Где </a:t>
            </a:r>
            <a:r>
              <a:rPr lang="ru-RU" sz="4000" dirty="0" smtClean="0">
                <a:solidFill>
                  <a:srgbClr val="FF0000"/>
                </a:solidFill>
              </a:rPr>
              <a:t>вопрос</a:t>
            </a:r>
            <a:r>
              <a:rPr lang="ru-RU" sz="4000" dirty="0" smtClean="0"/>
              <a:t> задачи?</a:t>
            </a:r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66639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tx2"/>
                </a:solidFill>
              </a:rPr>
              <a:t>У Коли было 6 конфет. </a:t>
            </a:r>
            <a:r>
              <a:rPr lang="ru-RU" sz="6000" dirty="0" smtClean="0"/>
              <a:t>Сколько конфет у него осталось, если </a:t>
            </a:r>
            <a:r>
              <a:rPr lang="ru-RU" sz="6000" dirty="0" smtClean="0">
                <a:solidFill>
                  <a:schemeClr val="tx2"/>
                </a:solidFill>
              </a:rPr>
              <a:t>3 конфеты он уже съел</a:t>
            </a:r>
            <a:r>
              <a:rPr lang="ru-RU" sz="6000" dirty="0" smtClean="0"/>
              <a:t>?</a:t>
            </a:r>
          </a:p>
          <a:p>
            <a:endParaRPr lang="ru-RU" sz="6000" dirty="0" smtClean="0"/>
          </a:p>
          <a:p>
            <a:r>
              <a:rPr lang="ru-RU" sz="6000" dirty="0" smtClean="0"/>
              <a:t> </a:t>
            </a:r>
            <a:r>
              <a:rPr lang="ru-RU" sz="4800" dirty="0" smtClean="0">
                <a:solidFill>
                  <a:schemeClr val="tx2"/>
                </a:solidFill>
              </a:rPr>
              <a:t>Условие задачи.</a:t>
            </a:r>
          </a:p>
          <a:p>
            <a:endParaRPr lang="ru-RU" sz="4800" dirty="0" smtClean="0"/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6663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У Коли было 6 конфет. </a:t>
            </a:r>
            <a:r>
              <a:rPr lang="ru-RU" sz="6000" dirty="0" smtClean="0">
                <a:solidFill>
                  <a:srgbClr val="FF0000"/>
                </a:solidFill>
              </a:rPr>
              <a:t>Сколько конфет у него осталось</a:t>
            </a:r>
            <a:r>
              <a:rPr lang="ru-RU" sz="6000" dirty="0" smtClean="0"/>
              <a:t>, если 3 конфеты он уже съел</a:t>
            </a:r>
            <a:r>
              <a:rPr lang="ru-RU" sz="6000" dirty="0" smtClean="0">
                <a:solidFill>
                  <a:srgbClr val="FF0000"/>
                </a:solidFill>
              </a:rPr>
              <a:t>?</a:t>
            </a:r>
          </a:p>
          <a:p>
            <a:endParaRPr lang="ru-RU" sz="6000" dirty="0" smtClean="0"/>
          </a:p>
          <a:p>
            <a:endParaRPr lang="ru-RU" sz="3600" dirty="0" smtClean="0">
              <a:solidFill>
                <a:schemeClr val="tx2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  Вопрос задачи.</a:t>
            </a:r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02359"/>
            <a:ext cx="7666391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tx2"/>
                </a:solidFill>
              </a:rPr>
              <a:t>У Коли было 6 конфет. </a:t>
            </a:r>
            <a:r>
              <a:rPr lang="ru-RU" sz="6000" dirty="0" smtClean="0">
                <a:solidFill>
                  <a:srgbClr val="FF0000"/>
                </a:solidFill>
              </a:rPr>
              <a:t>Сколько конфет у него осталось</a:t>
            </a:r>
            <a:r>
              <a:rPr lang="ru-RU" sz="6000" dirty="0" smtClean="0">
                <a:solidFill>
                  <a:schemeClr val="tx2"/>
                </a:solidFill>
              </a:rPr>
              <a:t>, если 3 конфеты он уже съел</a:t>
            </a:r>
            <a:r>
              <a:rPr lang="ru-RU" sz="6000" dirty="0" smtClean="0">
                <a:solidFill>
                  <a:srgbClr val="FF0000"/>
                </a:solidFill>
              </a:rPr>
              <a:t>?</a:t>
            </a:r>
          </a:p>
          <a:p>
            <a:endParaRPr lang="ru-RU" sz="6000" dirty="0" smtClean="0"/>
          </a:p>
          <a:p>
            <a:r>
              <a:rPr lang="ru-RU" sz="6000" dirty="0" smtClean="0"/>
              <a:t>     </a:t>
            </a:r>
            <a:r>
              <a:rPr lang="ru-RU" sz="3200" dirty="0" smtClean="0">
                <a:solidFill>
                  <a:schemeClr val="tx2"/>
                </a:solidFill>
              </a:rPr>
              <a:t>Условие задачи.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Вопрос задачи.</a:t>
            </a:r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ирюз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бирюза</Template>
  <TotalTime>201</TotalTime>
  <Words>460</Words>
  <PresentationFormat>Экран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бирюза</vt:lpstr>
      <vt:lpstr>Развивающие задания по математике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Определи, где числа 2,4,5,6,8 записаны в порядке уменьшения.</vt:lpstr>
      <vt:lpstr>Определи, где числа 2,4,5,6,8 записаны в порядке уменьшения.</vt:lpstr>
      <vt:lpstr>Выбери верное решение задачи.  На   горке 3 девочки и 4 мальчика. Сколько всего детей на горке?</vt:lpstr>
      <vt:lpstr>Выбери верное решение задачи.  На   горке 3 девочки и 4 мальчика. Сколько всего детей на горке?</vt:lpstr>
      <vt:lpstr>Где изображена замкнутая линия, состоящая из трёх звеньев?</vt:lpstr>
      <vt:lpstr>Где изображена замкнутая линия, состоящая из трёх звеньев?</vt:lpstr>
      <vt:lpstr>Какая запись подходит к картинке? </vt:lpstr>
      <vt:lpstr>Какая запись подходит к картинке? </vt:lpstr>
      <vt:lpstr>Какая из задач решается вычитанием?</vt:lpstr>
      <vt:lpstr>4        7       5      6      3  </vt:lpstr>
      <vt:lpstr>Найди лишний пример</vt:lpstr>
      <vt:lpstr>Найди лишний пример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24</cp:revision>
  <dcterms:created xsi:type="dcterms:W3CDTF">2016-01-12T15:58:46Z</dcterms:created>
  <dcterms:modified xsi:type="dcterms:W3CDTF">2016-01-12T21:11:55Z</dcterms:modified>
</cp:coreProperties>
</file>