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3714752"/>
            <a:ext cx="3143272" cy="1924048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500174"/>
            <a:ext cx="63530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ТАБЛИЦЫ ШУЛЬТЕ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helo-vek.com/useruploads/files/tab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858048" cy="689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lib.rus.ec/i/81/171681/_3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-133277"/>
            <a:ext cx="6929486" cy="7927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1.gstatic.com/images?q=tbn:ANd9GcS2gd6xA8bhE039RKH4BkeHJx7zab4NdGX7JKBu2wB4DCQxhVcStls0_xXm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-38"/>
            <a:ext cx="6858048" cy="6858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maktex.ru/upload/iblock/f46/skaterti-m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7286676" cy="4864286"/>
          </a:xfrm>
          <a:prstGeom prst="rect">
            <a:avLst/>
          </a:prstGeom>
          <a:noFill/>
        </p:spPr>
      </p:pic>
      <p:pic>
        <p:nvPicPr>
          <p:cNvPr id="1026" name="Picture 2" descr="http://static.ddmcdn.com/gif/how-to-draw-animals-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027299"/>
            <a:ext cx="2714612" cy="2544948"/>
          </a:xfrm>
          <a:prstGeom prst="rect">
            <a:avLst/>
          </a:prstGeom>
          <a:noFill/>
        </p:spPr>
      </p:pic>
      <p:pic>
        <p:nvPicPr>
          <p:cNvPr id="4" name="Picture 12" descr="http://pspfootball.ucoz.ru/shapka/450px-Football_soccer_ball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500174"/>
            <a:ext cx="1008471" cy="1071221"/>
          </a:xfrm>
          <a:prstGeom prst="rect">
            <a:avLst/>
          </a:prstGeom>
          <a:noFill/>
        </p:spPr>
      </p:pic>
      <p:pic>
        <p:nvPicPr>
          <p:cNvPr id="1030" name="Picture 6" descr="http://photo.7ya.ru/7ya-photo/2010/12/22/12930426176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357166"/>
            <a:ext cx="1071570" cy="1740324"/>
          </a:xfrm>
          <a:prstGeom prst="rect">
            <a:avLst/>
          </a:prstGeom>
          <a:noFill/>
        </p:spPr>
      </p:pic>
      <p:pic>
        <p:nvPicPr>
          <p:cNvPr id="1032" name="Picture 8" descr="http://pochemu4ka.ru/_pu/40/9711920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1071546"/>
            <a:ext cx="1376346" cy="1404435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ANd9GcS3YHpE8yxCMtstdZihlfRpqQ3_hjYIQa9OMRiobOj4hI6zFf4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1500174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8575E-6 L -0.13645 0.6327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3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00781 0.59838 " pathEditMode="relative" ptsTypes="AA">
                                      <p:cBhvr>
                                        <p:cTn id="1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1.11111E-6 L 0.22829 0.60902 " pathEditMode="relative" ptsTypes="AA">
                                      <p:cBhvr>
                                        <p:cTn id="2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556E-6 L 0.10226 0.57756 " pathEditMode="relative" ptsTypes="AA">
                                      <p:cBhvr>
                                        <p:cTn id="2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2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ОЛЯ</cp:lastModifiedBy>
  <cp:revision>4</cp:revision>
  <dcterms:modified xsi:type="dcterms:W3CDTF">2016-01-14T16:54:25Z</dcterms:modified>
</cp:coreProperties>
</file>