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3" r:id="rId7"/>
    <p:sldId id="262" r:id="rId8"/>
    <p:sldId id="261" r:id="rId9"/>
    <p:sldId id="260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1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4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2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8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5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0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8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8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9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2540" y="-3"/>
            <a:ext cx="10500360" cy="706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9110836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промышленный комплекс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00" y="-16227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Стрелковое оружие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909" y="691170"/>
            <a:ext cx="5503820" cy="3440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56" y="2531266"/>
            <a:ext cx="5105156" cy="3312368"/>
          </a:xfrm>
        </p:spPr>
      </p:pic>
      <p:sp>
        <p:nvSpPr>
          <p:cNvPr id="7" name="TextBox 6"/>
          <p:cNvSpPr txBox="1"/>
          <p:nvPr/>
        </p:nvSpPr>
        <p:spPr>
          <a:xfrm>
            <a:off x="0" y="4478364"/>
            <a:ext cx="4054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Зенитный пушечно-ракетный</a:t>
            </a:r>
          </a:p>
          <a:p>
            <a:r>
              <a:rPr lang="ru-RU" sz="2400" dirty="0" smtClean="0"/>
              <a:t> комплекс «Тунгуска»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92677" y="5877272"/>
            <a:ext cx="388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Самоходно-артиллерийская </a:t>
            </a:r>
          </a:p>
          <a:p>
            <a:r>
              <a:rPr lang="ru-RU" sz="2400" dirty="0" smtClean="0"/>
              <a:t>установка «Мста»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85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056784" cy="55446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06" y="-171400"/>
            <a:ext cx="9439819" cy="2016224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Михаи́л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Тимофе́евич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Кала́шников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ноября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 г.- 23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2013г.)-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 конструктор стрелкового оружия, доктор технических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 генерал-лейтенант,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всемирно известного автомата Калашникова (АК)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.Герой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8989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6552" y="33690"/>
            <a:ext cx="9797415" cy="68243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3927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Вое́нно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промы́шленный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ко́мплекс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(ВПК)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совокупность научно-исследовательских, испытательных организаций и производственных предприятий, выполняющих разработку, производство, хранение, постановку на вооружение военной и специальной техники, амуниции, боеприпасов и т. п. преимущественно для государственных силовых структур, а также на экспорт.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космическая промышленность-межконтинентальные баллистические ракеты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44824"/>
            <a:ext cx="4968552" cy="396044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5112568" cy="3888432"/>
          </a:xfrm>
        </p:spPr>
      </p:pic>
      <p:sp>
        <p:nvSpPr>
          <p:cNvPr id="8" name="TextBox 7"/>
          <p:cNvSpPr txBox="1"/>
          <p:nvPr/>
        </p:nvSpPr>
        <p:spPr>
          <a:xfrm>
            <a:off x="1259632" y="5877272"/>
            <a:ext cx="233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«Тополь -  М»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53576" y="5941680"/>
            <a:ext cx="1803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«Воевода»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529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Ракеты-носители на космодроме «Плесецк»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5193102" cy="37890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5076056" cy="3528392"/>
          </a:xfrm>
        </p:spPr>
      </p:pic>
    </p:spTree>
    <p:extLst>
      <p:ext uri="{BB962C8B-B14F-4D97-AF65-F5344CB8AC3E}">
        <p14:creationId xmlns:p14="http://schemas.microsoft.com/office/powerpoint/2010/main" val="24822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4" y="1040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Авиационная промышленность –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самолёты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" y="1429637"/>
            <a:ext cx="4723331" cy="346410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87" y="2744905"/>
            <a:ext cx="4680520" cy="3285946"/>
          </a:xfrm>
        </p:spPr>
      </p:pic>
      <p:sp>
        <p:nvSpPr>
          <p:cNvPr id="8" name="TextBox 7"/>
          <p:cNvSpPr txBox="1"/>
          <p:nvPr/>
        </p:nvSpPr>
        <p:spPr>
          <a:xfrm>
            <a:off x="467544" y="5255763"/>
            <a:ext cx="3294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Истребитель Су - 27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6030851"/>
            <a:ext cx="360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Истребитель МиГ - 29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13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579" y="471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dirty="0">
                <a:latin typeface="Times New Roman"/>
              </a:rPr>
              <a:t>Авиационная промышленность </a:t>
            </a:r>
            <a:r>
              <a:rPr lang="ru-RU" sz="3700" dirty="0" smtClean="0">
                <a:latin typeface="Times New Roman"/>
              </a:rPr>
              <a:t>–</a:t>
            </a:r>
            <a:br>
              <a:rPr lang="ru-RU" sz="3700" dirty="0" smtClean="0">
                <a:latin typeface="Times New Roman"/>
              </a:rPr>
            </a:br>
            <a:r>
              <a:rPr lang="ru-RU" sz="3700" dirty="0" smtClean="0">
                <a:latin typeface="Times New Roman"/>
              </a:rPr>
              <a:t> дальние стратегические бомбардировщики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44824"/>
            <a:ext cx="5112568" cy="3604766"/>
          </a:xfrm>
        </p:spPr>
      </p:pic>
      <p:sp>
        <p:nvSpPr>
          <p:cNvPr id="7" name="TextBox 6"/>
          <p:cNvSpPr txBox="1"/>
          <p:nvPr/>
        </p:nvSpPr>
        <p:spPr>
          <a:xfrm>
            <a:off x="154899" y="4844833"/>
            <a:ext cx="4427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Сверхзвуковой </a:t>
            </a:r>
            <a:r>
              <a:rPr lang="ru-RU" sz="2400" dirty="0"/>
              <a:t>стратегический бомбардировщик-ракетоносец с крылом изменяемой </a:t>
            </a:r>
            <a:r>
              <a:rPr lang="ru-RU" sz="2400" dirty="0" smtClean="0"/>
              <a:t>стреловидности </a:t>
            </a:r>
          </a:p>
          <a:p>
            <a:r>
              <a:rPr lang="ru-RU" sz="2400" dirty="0" smtClean="0"/>
              <a:t>Ту – 160 «Белый лебедь»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67628" y="544959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</a:t>
            </a:r>
            <a:r>
              <a:rPr lang="ru-RU" sz="2400" dirty="0" smtClean="0"/>
              <a:t>урбовинтовой  стратегический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/>
              <a:t>б</a:t>
            </a:r>
            <a:r>
              <a:rPr lang="ru-RU" sz="2400" dirty="0" smtClean="0"/>
              <a:t>омбардировщик - ракетоносец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Ту - 95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00" y="1334474"/>
            <a:ext cx="4752528" cy="3384376"/>
          </a:xfrm>
        </p:spPr>
      </p:pic>
    </p:spTree>
    <p:extLst>
      <p:ext uri="{BB962C8B-B14F-4D97-AF65-F5344CB8AC3E}">
        <p14:creationId xmlns:p14="http://schemas.microsoft.com/office/powerpoint/2010/main" val="22312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Авиационная промышленность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вертолёты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26616"/>
            <a:ext cx="5184576" cy="3719693"/>
          </a:xfrm>
        </p:spPr>
      </p:pic>
      <p:sp>
        <p:nvSpPr>
          <p:cNvPr id="7" name="TextBox 6"/>
          <p:cNvSpPr txBox="1"/>
          <p:nvPr/>
        </p:nvSpPr>
        <p:spPr>
          <a:xfrm>
            <a:off x="424064" y="4992645"/>
            <a:ext cx="3125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Ка-52 «Аллигатор»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64721" y="3092446"/>
            <a:ext cx="3615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Ка-50 «Чёрная Акула»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590"/>
            <a:ext cx="5292080" cy="3528392"/>
          </a:xfrm>
        </p:spPr>
      </p:pic>
    </p:spTree>
    <p:extLst>
      <p:ext uri="{BB962C8B-B14F-4D97-AF65-F5344CB8AC3E}">
        <p14:creationId xmlns:p14="http://schemas.microsoft.com/office/powerpoint/2010/main" val="32945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81887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судостроение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52" y="2598854"/>
            <a:ext cx="5250848" cy="3186187"/>
          </a:xfrm>
        </p:spPr>
      </p:pic>
      <p:sp>
        <p:nvSpPr>
          <p:cNvPr id="7" name="TextBox 6"/>
          <p:cNvSpPr txBox="1"/>
          <p:nvPr/>
        </p:nvSpPr>
        <p:spPr>
          <a:xfrm>
            <a:off x="61910" y="4342464"/>
            <a:ext cx="3831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Атомный ракетный крейсер</a:t>
            </a:r>
          </a:p>
          <a:p>
            <a:r>
              <a:rPr lang="ru-RU" sz="2400" dirty="0" smtClean="0"/>
              <a:t> «Пётр Великий»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785042"/>
            <a:ext cx="429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Тяжёлый ракетный подводный </a:t>
            </a:r>
          </a:p>
          <a:p>
            <a:r>
              <a:rPr lang="ru-RU" sz="2400" dirty="0" smtClean="0"/>
              <a:t>крейсер «Дмитрий Донской»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" y="731630"/>
            <a:ext cx="5376133" cy="3245687"/>
          </a:xfrm>
        </p:spPr>
      </p:pic>
    </p:spTree>
    <p:extLst>
      <p:ext uri="{BB962C8B-B14F-4D97-AF65-F5344CB8AC3E}">
        <p14:creationId xmlns:p14="http://schemas.microsoft.com/office/powerpoint/2010/main" val="15916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96" y="-101527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Бронетанковая промышленность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" y="764704"/>
            <a:ext cx="5457408" cy="28518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01520"/>
            <a:ext cx="5724128" cy="2880320"/>
          </a:xfrm>
        </p:spPr>
      </p:pic>
      <p:sp>
        <p:nvSpPr>
          <p:cNvPr id="7" name="TextBox 6"/>
          <p:cNvSpPr txBox="1"/>
          <p:nvPr/>
        </p:nvSpPr>
        <p:spPr>
          <a:xfrm>
            <a:off x="648665" y="3645024"/>
            <a:ext cx="1889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Танк Т - 89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3358101"/>
            <a:ext cx="80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БТР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03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185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Военно – промышленный комплекс России</vt:lpstr>
      <vt:lpstr>Вое́нно - промы́шленный ко́мплекс (ВПК) — совокупность научно-исследовательских, испытательных организаций и производственных предприятий, выполняющих разработку, производство, хранение, постановку на вооружение военной и специальной техники, амуниции, боеприпасов и т. п. преимущественно для государственных силовых структур, а также на экспорт. </vt:lpstr>
      <vt:lpstr>Ракетно – космическая промышленность-межконтинентальные баллистические ракеты</vt:lpstr>
      <vt:lpstr>Ракеты-носители на космодроме «Плесецк»</vt:lpstr>
      <vt:lpstr>Авиационная промышленность –  боевые самолёты России</vt:lpstr>
      <vt:lpstr>Авиационная промышленность –  дальние стратегические бомбардировщики</vt:lpstr>
      <vt:lpstr>Авиационная промышленность –  боевые вертолёты России</vt:lpstr>
      <vt:lpstr>Военное судостроение</vt:lpstr>
      <vt:lpstr>Бронетанковая промышленность</vt:lpstr>
      <vt:lpstr>Стрелковое оружие</vt:lpstr>
      <vt:lpstr>Михаи́л Тимофе́евич Кала́шников (10 ноября 1919 г.- 23 декабря 2013г.)- советский и российский конструктор стрелкового оружия, доктор технических наук, генерал-лейтенант, создатель всемирно известного автомата Калашникова (АК) .Герой Российской Федерации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 – промышленный комплекс россии</dc:title>
  <dc:creator>User</dc:creator>
  <cp:lastModifiedBy>User</cp:lastModifiedBy>
  <cp:revision>13</cp:revision>
  <dcterms:created xsi:type="dcterms:W3CDTF">2013-11-28T19:48:17Z</dcterms:created>
  <dcterms:modified xsi:type="dcterms:W3CDTF">2014-12-19T21:43:40Z</dcterms:modified>
</cp:coreProperties>
</file>