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DECB5-A247-4206-8450-58076BCB7C66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4A4E6-D853-43CE-B29C-3F6BAB488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3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4A4E6-D853-43CE-B29C-3F6BAB4887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4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4A4E6-D853-43CE-B29C-3F6BAB4887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9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10576"/>
            <a:ext cx="835824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устной речью, умение выражать свои мысли, построение речевых высказываний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новой авторской сказкой, привлечь детей к новому ее исполнению.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отвечать на вопросы воспитателя по содержанию полными предложениями, слушать ответы других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Активизировать в речи названия животных, их звукоподражание, а также слова-прилагательные, характеризующие героев сказки.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произношение звуков [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[и], регулировать силу голоса.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814172"/>
            <a:ext cx="8286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подвижные игры («Кот и мыши»), наблюдение за живыми объектами природы.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и оборудование: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фланелеграф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изображения персонажей сказки «Сказка о глупом мышонке» С.Я. Маршака, портрет писателя, игрушки – мышка и мышонок.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61556"/>
            <a:ext cx="83582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 занятия: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 показывает портрет писателя Маршака С. Я. и вспоминает о его пройденных произведениях.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Ребята, скажите пожалуйста, чей портрет, какого детского писателя? (ответы детей: Самуил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Яковлевич Маршак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 – А какие произведения этого писателя вы еще знаете? (ответы: «Усатый полосатый», «Кошкин дом», «Тихая сказка», «Детки в клетке» и т.д.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 показывает иллюстрацию к книге: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Это мышиная норка, там живут мышка мать с маленьким мышонком. Мама большая, добрая, мышонок маленький, сидит на кроватке. Вот какая история с ними приключилась. Далее рассказывается «Сказка о глупом мышонке» неторопливо, с показом картинок.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25394"/>
            <a:ext cx="83582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 по содержанию: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Куда делся мышонок? (Кошка унесла)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Почему с ним приключилась беда? (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потому что мышонок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непослушный).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Что можно сказать о маме мышке? Какая она? (заботливая, добрая, любит мышонка)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А мышонок какой? (капризный, непослушный, глупый, вот и достался он кошке в лапы).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:\рабочие\20151210173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714752"/>
            <a:ext cx="521497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57158" y="70285"/>
            <a:ext cx="800105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Давайте вспомним ребята кто же приходил к мышонку в няньки?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Динамичная пауза с произношением звуков: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Как шагает лошадка? (высоко поднимая колено с цоканьем: артикуляционная гимнастика)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Как шагает утка? (переваливаясь с ноги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ногу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Как кошечка умывается? (пальчиковая гимнастика)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убрав царапки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Кошка моет лапки.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Мордочку и ушки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своей макушки)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214290"/>
            <a:ext cx="792961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Как прыгает лягушка (дыхательная гимнастика: расположить ноги вместе, слегка приседая, вдохнув прыгните вперед. Приземлившись «квакните»)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Как щука плавает (молчат, ладони соединив, имитируя плавание)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А как курица кудахчет (Дыхательная гимнастика: стоим прямо, слегка расставив ноги, руки опущены, разводим руки в стороны широко в стороны, как крылья – вдох; на выдохе наклоняемся опустив голову и свободно свесив руки, произнося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тах-тах-тах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одновременно похлопав себя по коленям)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рабочие\20151210173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9"/>
            <a:ext cx="4888647" cy="2571768"/>
          </a:xfrm>
          <a:prstGeom prst="rect">
            <a:avLst/>
          </a:prstGeom>
          <a:noFill/>
        </p:spPr>
      </p:pic>
      <p:pic>
        <p:nvPicPr>
          <p:cNvPr id="31747" name="Picture 3" descr="H:\рабочие\20151210173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071810"/>
            <a:ext cx="5143536" cy="302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рабочие\20151210173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5054708" cy="321471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71472" y="347521"/>
            <a:ext cx="828680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А какие звуки свинья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издает?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(хрю-хрю, встаем 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четыре точки,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голова вверх, вниз).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 показывает мышку в норке, мышонок исчез: — Куда пропал мышонок? Мышка-мать зовет громко низким голосом мышонка «Пи-пи-пи». Мышонок отзывается тонким голоском, тихо, чтоб кошка не услышала «Пи-пи-пи» (дети повторяют)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370025"/>
            <a:ext cx="83582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Ребята, понравилась вам сказка? (ответы).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кто же написал сказку? (Самуил Яковлевич Маршак)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Ребята, а вы знаете что у этой сказки есть продолжение. Писатель написал еще одну сказку про мышонка, она называется «сказка об умном мышонке», но это мы узнаем в следующий раз.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Подвижная игра «Кот и мыши»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Спасибо всем!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</TotalTime>
  <Words>527</Words>
  <Application>Microsoft Office PowerPoint</Application>
  <PresentationFormat>Экран (4:3)</PresentationFormat>
  <Paragraphs>52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madouds119@eduklgd.ru</cp:lastModifiedBy>
  <cp:revision>6</cp:revision>
  <dcterms:created xsi:type="dcterms:W3CDTF">2015-12-12T08:30:43Z</dcterms:created>
  <dcterms:modified xsi:type="dcterms:W3CDTF">2016-01-14T16:51:09Z</dcterms:modified>
</cp:coreProperties>
</file>