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5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0" y="16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D8E86-835A-4E3A-B246-CC34DD21975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3FED9-4223-4EBF-8676-B3F33EEC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5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сергей\Desktop\эмблемы\день матери\3846237.image_page_big.30459536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70518" cy="94228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0688" y="611560"/>
            <a:ext cx="5472608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Развлечение «В гостях у матрешки»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Участники: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группа детей раннего возраста.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формировать положительный эмоциональный настрой детей, прививать любовь к русскому фольклору, обогащать речь словами и строчками стихов и  потешек.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ХОД РАЗВЛЕЧЕНИЯ: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Ребята я вчера гуляла, солнышко светило, птички пели и вдруг я увидела матрешку.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матрешки щечки красные, сарафанчик красивый, платочек яркий красочный.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пойдемте к ней в гости? Пойдем?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Давайте нарядимся (давайте мамы помогайте )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Пошли под потешку: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Большие ноги шли по дороге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ТОП ТОП ТОП.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Маленькие ножки бежали по дорожке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ТОП ТОП ТОП ТОП ТОП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Ребята посмотрите вот и матрешка. Какие у нее румяные щечки. Сарафан в цветочек, платочек яркий красочный.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давайте вместе споем и попляшем для матрешки.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Танец «Мы веселые матрешки»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Матрешке понравился наш танец смотрите она улыбается.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Ребята а что мы еще приготовили для матрешки? Правильно, стишки.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(читают стихи)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 теперь матрешка для тебя девочки споют песню «Маленький ежик»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Умницы!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Давайте поиграем.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1.Детей усаживаем на лавочку. И мама должна найти своего ребеночка закрытыми глазами.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2.Кто больше насобирает матрешек.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3.Раскрасить косынку для матрешки( аппликация)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Наступил момент «Весенней пляски»(танец все вместе)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«Наплясались и напелись и за стол все дружно сели»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Чаепитие. (тихо играет музыка)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сергей\Desktop\эмблемы\день матери\3846237.image_page_big.30459536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95180" cy="9598957"/>
          </a:xfrm>
          <a:prstGeom prst="rect">
            <a:avLst/>
          </a:prstGeom>
          <a:noFill/>
        </p:spPr>
      </p:pic>
      <p:pic>
        <p:nvPicPr>
          <p:cNvPr id="5" name="Picture 2" descr="C:\Users\сергей\Desktop\утренник новый год 2014\матрешка\DSCN06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4716016"/>
            <a:ext cx="3003104" cy="2556985"/>
          </a:xfrm>
          <a:prstGeom prst="rect">
            <a:avLst/>
          </a:prstGeom>
          <a:noFill/>
        </p:spPr>
      </p:pic>
      <p:pic>
        <p:nvPicPr>
          <p:cNvPr id="6" name="Picture 3" descr="C:\Users\сергей\Desktop\утренник новый год 2014\матрешка\DSCN06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7032" y="4716016"/>
            <a:ext cx="2585135" cy="2520280"/>
          </a:xfrm>
          <a:prstGeom prst="rect">
            <a:avLst/>
          </a:prstGeom>
          <a:noFill/>
        </p:spPr>
      </p:pic>
      <p:pic>
        <p:nvPicPr>
          <p:cNvPr id="7" name="Picture 3" descr="C:\Users\сергей\Desktop\утренник новый год 2014\матрешка\DSCN0680.JPG"/>
          <p:cNvPicPr>
            <a:picLocks noChangeAspect="1" noChangeArrowheads="1"/>
          </p:cNvPicPr>
          <p:nvPr/>
        </p:nvPicPr>
        <p:blipFill>
          <a:blip r:embed="rId5" cstate="print"/>
          <a:srcRect t="-1636"/>
          <a:stretch>
            <a:fillRect/>
          </a:stretch>
        </p:blipFill>
        <p:spPr bwMode="auto">
          <a:xfrm>
            <a:off x="3573016" y="2195736"/>
            <a:ext cx="2710768" cy="2232248"/>
          </a:xfrm>
          <a:prstGeom prst="rect">
            <a:avLst/>
          </a:prstGeom>
          <a:noFill/>
        </p:spPr>
      </p:pic>
      <p:pic>
        <p:nvPicPr>
          <p:cNvPr id="8" name="Picture 2" descr="C:\Users\сергей\Desktop\утренник новый год 2014\матрешка\DSCN06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79" y="2195736"/>
            <a:ext cx="2976331" cy="223224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6712" y="1187624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гостях у Матрешки.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251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Юлия</cp:lastModifiedBy>
  <cp:revision>23</cp:revision>
  <dcterms:created xsi:type="dcterms:W3CDTF">2015-05-07T08:14:44Z</dcterms:created>
  <dcterms:modified xsi:type="dcterms:W3CDTF">2016-01-11T19:24:28Z</dcterms:modified>
</cp:coreProperties>
</file>