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5"/>
  </p:notesMasterIdLst>
  <p:sldIdLst>
    <p:sldId id="270" r:id="rId3"/>
    <p:sldId id="269" r:id="rId4"/>
    <p:sldId id="263" r:id="rId5"/>
    <p:sldId id="264" r:id="rId6"/>
    <p:sldId id="259" r:id="rId7"/>
    <p:sldId id="260" r:id="rId8"/>
    <p:sldId id="261" r:id="rId9"/>
    <p:sldId id="262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00" autoAdjust="0"/>
    <p:restoredTop sz="94600"/>
  </p:normalViewPr>
  <p:slideViewPr>
    <p:cSldViewPr>
      <p:cViewPr>
        <p:scale>
          <a:sx n="72" d="100"/>
          <a:sy n="72" d="100"/>
        </p:scale>
        <p:origin x="-52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9292E7-FB97-40FB-A347-492DDB73C2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04846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EF5D5-9978-4EE2-8AF0-96862B357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184371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90C0B-3240-45D7-B3F5-B42F14F1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97209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40FF8-227B-48BF-AEE8-57778F4494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033807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7A34F-1EB0-4B36-8C64-9CD6BB200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0861865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47F91-6A4B-4355-865B-12171AA6F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307009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A9719-8469-47E4-A766-9F2FDA38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6313261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D2BCB-9535-4919-B40B-9D90794C9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539461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8865BB-FA99-4823-812B-5AA58A35F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296018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EC6E2-8E2B-43E7-8D33-9F20BA4B9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871845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FEA53-7D3B-4A4C-BFFA-58108720F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970384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BF3F-49C2-4846-9B0C-869B3240A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164235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53A6-F216-455D-B26C-2DAB20788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99767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15384-E3D1-43AF-BC23-A62FBD03D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2920583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9E866-C0A0-4602-8B98-98390290C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43493332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31E0A-315C-452B-8230-EFA8C67EB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48160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704D0-947B-4DE5-9375-6B280D154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052086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DD30B-2725-42B5-A737-5E9D67B51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70880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0D782-84ED-4AF9-B10A-E2C7B48E3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71172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857C8-6738-45C0-A7F3-B12F256AE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310820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725A5-3CA0-4C9F-9A9A-CEF640462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78666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9E71B-45F6-4F96-9D8B-6A76DCAE0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999577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E808-1859-49FC-8DC3-7AB54D087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875688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846AEA-6E2A-4768-B652-EF9C51BBF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email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10300B-206C-4492-BA13-8E484BEC0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696647" cy="1930226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</a:rPr>
              <a:t>Электронное портфолио</a:t>
            </a:r>
            <a:br>
              <a:rPr lang="ru-RU" b="1" dirty="0">
                <a:solidFill>
                  <a:srgbClr val="0070C0"/>
                </a:solidFill>
              </a:rPr>
            </a:br>
            <a:r>
              <a:rPr lang="ru-RU" b="1" dirty="0">
                <a:solidFill>
                  <a:srgbClr val="0070C0"/>
                </a:solidFill>
              </a:rPr>
              <a:t> педагога- психолога МБДОУ «Детский сад «Тополёк»</a:t>
            </a:r>
            <a:br>
              <a:rPr lang="ru-RU" b="1" dirty="0">
                <a:solidFill>
                  <a:srgbClr val="0070C0"/>
                </a:solidFill>
              </a:rPr>
            </a:br>
            <a:endParaRPr lang="ru-RU" dirty="0"/>
          </a:p>
        </p:txBody>
      </p:sp>
      <p:pic>
        <p:nvPicPr>
          <p:cNvPr id="5" name="Объект 3" descr="SDC10759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1988840"/>
            <a:ext cx="4392488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G:\анимашки\sozler-31e.gif"/>
          <p:cNvPicPr>
            <a:picLocks noChangeAspect="1" noChangeArrowheads="1" noCrop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2928934"/>
            <a:ext cx="2394161" cy="28858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977736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64599" cy="1143000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</a:rPr>
              <a:t>Интегрированное занятие совместно с логопедом «Путешествие к Мише»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1746" name="Picture 2" descr="G:\ФОТО Педагог-психолог.Младшие воспитатели\фото для андрея анатольевича\SAM_845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69168"/>
            <a:ext cx="4353944" cy="4354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47" name="Picture 3" descr="G:\ФОТО Педагог-психолог.Младшие воспитатели\фото для андрея анатольевича\SAM_84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57430"/>
            <a:ext cx="4392488" cy="43549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91465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3" y="285728"/>
            <a:ext cx="8929717" cy="1214438"/>
          </a:xfrm>
        </p:spPr>
        <p:txBody>
          <a:bodyPr/>
          <a:lstStyle/>
          <a:p>
            <a:r>
              <a:rPr lang="ru-RU" sz="2400" dirty="0" smtClean="0">
                <a:solidFill>
                  <a:srgbClr val="7030A0"/>
                </a:solidFill>
              </a:rPr>
              <a:t>Работа с педагогами</a:t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dirty="0" smtClean="0">
                <a:solidFill>
                  <a:srgbClr val="7030A0"/>
                </a:solidFill>
              </a:rPr>
              <a:t>Проведение деловых, интеллектуальных игр, тренингов</a:t>
            </a:r>
            <a:r>
              <a:rPr lang="ru-RU" sz="2400" b="1" dirty="0" smtClean="0">
                <a:solidFill>
                  <a:srgbClr val="7030A0"/>
                </a:solidFill>
              </a:rPr>
              <a:t>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pic>
        <p:nvPicPr>
          <p:cNvPr id="32770" name="Picture 2" descr="G:\ФОТО Педагог-психолог.Младшие воспитатели\102MSDCF\DSC0278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672" y="2321496"/>
            <a:ext cx="3170502" cy="43167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1" name="Picture 3" descr="G:\Интеллектуальная игра 26.03.2015г.ФОТО\DSC0443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21496"/>
            <a:ext cx="3168352" cy="42507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5" descr="G:\Интеллектуальная игра 26.03.2015г.ФОТО\DSC0440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02" y="2357430"/>
            <a:ext cx="3096344" cy="42603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43971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64599" cy="149817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Работа с сотрудниками ДОУ, родителями, детьми  при проведении недели психологии «Новогоднее настроение»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3794" name="Picture 2" descr="G:\ФОТО Педагог-психолог.Младшие воспитатели\102MSDCF\IMG0022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071810"/>
            <a:ext cx="3357586" cy="32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5" name="Picture 3" descr="G:\ФОТО Педагог-психолог.Младшие воспитатели\DSC0262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00372"/>
            <a:ext cx="2714612" cy="347533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G:\ФОТО Педагог-психолог.Младшие воспитатели\DSC0265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36" y="3071810"/>
            <a:ext cx="2857520" cy="33575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6604050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820718" cy="1143000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002060"/>
                </a:solidFill>
              </a:rPr>
              <a:t>Общие сведения.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840663" cy="4525963"/>
          </a:xfrm>
        </p:spPr>
        <p:txBody>
          <a:bodyPr/>
          <a:lstStyle/>
          <a:p>
            <a:r>
              <a:rPr lang="ru-RU" sz="3200" dirty="0" smtClean="0">
                <a:solidFill>
                  <a:srgbClr val="002060"/>
                </a:solidFill>
              </a:rPr>
              <a:t>Фамилия: </a:t>
            </a:r>
            <a:r>
              <a:rPr lang="ru-RU" sz="3200" dirty="0" err="1" smtClean="0">
                <a:solidFill>
                  <a:srgbClr val="002060"/>
                </a:solidFill>
              </a:rPr>
              <a:t>Чабин</a:t>
            </a:r>
            <a:endParaRPr lang="ru-RU" sz="3200" dirty="0" smtClean="0">
              <a:solidFill>
                <a:srgbClr val="002060"/>
              </a:solidFill>
            </a:endParaRPr>
          </a:p>
          <a:p>
            <a:r>
              <a:rPr lang="ru-RU" sz="3200" dirty="0" smtClean="0">
                <a:solidFill>
                  <a:srgbClr val="002060"/>
                </a:solidFill>
              </a:rPr>
              <a:t>Имя: Андрей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Отчество: Анатольевич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Дата рождения: 12.07.1981 г.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Образование: высшее</a:t>
            </a:r>
          </a:p>
          <a:p>
            <a:r>
              <a:rPr lang="ru-RU" sz="3200" dirty="0" smtClean="0">
                <a:solidFill>
                  <a:srgbClr val="002060"/>
                </a:solidFill>
              </a:rPr>
              <a:t>Педагогический стаж : 9 лет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G:\анимашки\c7789ef720a16d577d30e362a45fa30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451" y="3501008"/>
            <a:ext cx="3092549" cy="308087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258061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624639" cy="17281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Психолого-педагогическая и методическая литература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3" name="Picture 3" descr="C:\Users\admin\Desktop\фото психолог\DSC0656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492896"/>
            <a:ext cx="3456384" cy="4019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 descr="C:\Users\ПК\Desktop\чабин фото\DSC066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47864" y="2492896"/>
            <a:ext cx="2952328" cy="4019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Users\ПК\Desktop\чабин фото\DSC0660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00192" y="2500307"/>
            <a:ext cx="2833514" cy="40119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0724949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5596" y="332656"/>
            <a:ext cx="741682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Рабочая документация педагога- психолога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DSC0658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44829" y="2226997"/>
            <a:ext cx="4572000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DSC0658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2366999"/>
            <a:ext cx="4518051" cy="4491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2024347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66930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Работа с детьми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Коррекционно- развивающая занятие с детьми подготовительной группы.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Цель: развитие воображения, мышления, коммуникативных навыков.</a:t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«Сочиняем сами»</a:t>
            </a:r>
          </a:p>
        </p:txBody>
      </p:sp>
      <p:pic>
        <p:nvPicPr>
          <p:cNvPr id="4" name="Picture 3" descr="G:\Новая папка (4)\Новая папка (2)\SAM_01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988840"/>
            <a:ext cx="4000528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Новая папка (4)\Новая папка (2)\SAM_01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916832"/>
            <a:ext cx="4571999" cy="4581128"/>
          </a:xfrm>
          <a:prstGeom prst="rect">
            <a:avLst/>
          </a:prstGeom>
          <a:noFill/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08615" cy="2088232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Работа с детьми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Коррекционное занятие с детьми старшей группы «Разговор с руками"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2000" dirty="0" smtClean="0">
                <a:solidFill>
                  <a:srgbClr val="FF0000"/>
                </a:solidFill>
              </a:rPr>
              <a:t>Цель занятия:  научить детей контролировать свои эмоции, снять агрессию, развитие коммуникативных навыков общения.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/>
          </a:p>
        </p:txBody>
      </p:sp>
      <p:pic>
        <p:nvPicPr>
          <p:cNvPr id="3" name="Picture 2" descr="G:\портфолио\DSC020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143116"/>
            <a:ext cx="6034617" cy="45259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473249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336607" cy="1368412"/>
          </a:xfrm>
        </p:spPr>
        <p:txBody>
          <a:bodyPr/>
          <a:lstStyle/>
          <a:p>
            <a:r>
              <a:rPr lang="ru-RU" sz="1800" dirty="0" smtClean="0"/>
              <a:t>.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Игровое занятие «Липучка»</a:t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Цель: </a:t>
            </a:r>
            <a:r>
              <a:rPr lang="ru-RU" sz="2000" dirty="0" smtClean="0">
                <a:solidFill>
                  <a:srgbClr val="002060"/>
                </a:solidFill>
              </a:rPr>
              <a:t>Снятие </a:t>
            </a:r>
            <a:r>
              <a:rPr lang="ru-RU" sz="2000" dirty="0">
                <a:solidFill>
                  <a:srgbClr val="002060"/>
                </a:solidFill>
              </a:rPr>
              <a:t>психоэмоционального напряжения, формирование произвольности движений.</a:t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3" name="Picture 2" descr="G:\портфолио\IMG003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1285860"/>
            <a:ext cx="7344816" cy="48245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604847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5385" y="357166"/>
            <a:ext cx="8408615" cy="850106"/>
          </a:xfrm>
        </p:spPr>
        <p:txBody>
          <a:bodyPr/>
          <a:lstStyle/>
          <a:p>
            <a:r>
              <a:rPr lang="ru-RU" sz="2000" dirty="0">
                <a:solidFill>
                  <a:srgbClr val="FF0000"/>
                </a:solidFill>
              </a:rPr>
              <a:t>Р</a:t>
            </a:r>
            <a:r>
              <a:rPr lang="ru-RU" sz="2000" dirty="0" smtClean="0">
                <a:solidFill>
                  <a:srgbClr val="FF0000"/>
                </a:solidFill>
              </a:rPr>
              <a:t>абота  психолого-медико-педагогической комиссии ДОУ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9698" name="Picture 2" descr="G:\ФОТО Педагог-психолог.Младшие воспитатели\Новая папка (3)\DSC006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1428736"/>
            <a:ext cx="8337787" cy="50280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563968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336607" cy="1914826"/>
          </a:xfrm>
        </p:spPr>
        <p:txBody>
          <a:bodyPr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Работа с родителями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Выступление на родительских собраниях, проведение консультаций.</a:t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30722" name="Picture 2" descr="G:\Родительское собрание\DSC015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16"/>
            <a:ext cx="3059832" cy="42277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G:\портфолио\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26" y="2285992"/>
            <a:ext cx="3214710" cy="41403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4" name="Picture 4" descr="G:\ФОТО Педагог-психолог.Младшие воспитатели\DSC0275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5992"/>
            <a:ext cx="2987824" cy="415107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60429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39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00"/>
      </a:lt1>
      <a:dk2>
        <a:srgbClr val="000000"/>
      </a:dk2>
      <a:lt2>
        <a:srgbClr val="CCCCCC"/>
      </a:lt2>
      <a:accent1>
        <a:srgbClr val="A66708"/>
      </a:accent1>
      <a:accent2>
        <a:srgbClr val="6E6E00"/>
      </a:accent2>
      <a:accent3>
        <a:srgbClr val="FFE2AA"/>
      </a:accent3>
      <a:accent4>
        <a:srgbClr val="000000"/>
      </a:accent4>
      <a:accent5>
        <a:srgbClr val="D0B8AA"/>
      </a:accent5>
      <a:accent6>
        <a:srgbClr val="636300"/>
      </a:accent6>
      <a:hlink>
        <a:srgbClr val="6E5800"/>
      </a:hlink>
      <a:folHlink>
        <a:srgbClr val="2B591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E2AA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E2AA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FE2AA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00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E2AA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18100"/>
        </a:accent1>
        <a:accent2>
          <a:srgbClr val="916D00"/>
        </a:accent2>
        <a:accent3>
          <a:srgbClr val="FFFFFF"/>
        </a:accent3>
        <a:accent4>
          <a:srgbClr val="000000"/>
        </a:accent4>
        <a:accent5>
          <a:srgbClr val="CDC1AA"/>
        </a:accent5>
        <a:accent6>
          <a:srgbClr val="836200"/>
        </a:accent6>
        <a:hlink>
          <a:srgbClr val="735C00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A66708"/>
        </a:accent1>
        <a:accent2>
          <a:srgbClr val="6E6E00"/>
        </a:accent2>
        <a:accent3>
          <a:srgbClr val="FFFFFF"/>
        </a:accent3>
        <a:accent4>
          <a:srgbClr val="000000"/>
        </a:accent4>
        <a:accent5>
          <a:srgbClr val="D0B8AA"/>
        </a:accent5>
        <a:accent6>
          <a:srgbClr val="636300"/>
        </a:accent6>
        <a:hlink>
          <a:srgbClr val="6E5800"/>
        </a:hlink>
        <a:folHlink>
          <a:srgbClr val="2B591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8F8F8"/>
        </a:lt1>
        <a:dk2>
          <a:srgbClr val="000000"/>
        </a:dk2>
        <a:lt2>
          <a:srgbClr val="CCCCCC"/>
        </a:lt2>
        <a:accent1>
          <a:srgbClr val="3D6399"/>
        </a:accent1>
        <a:accent2>
          <a:srgbClr val="735C00"/>
        </a:accent2>
        <a:accent3>
          <a:srgbClr val="FBFBFB"/>
        </a:accent3>
        <a:accent4>
          <a:srgbClr val="000000"/>
        </a:accent4>
        <a:accent5>
          <a:srgbClr val="AFB7CA"/>
        </a:accent5>
        <a:accent6>
          <a:srgbClr val="685300"/>
        </a:accent6>
        <a:hlink>
          <a:srgbClr val="913A5C"/>
        </a:hlink>
        <a:folHlink>
          <a:srgbClr val="57427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98019"/>
        </a:accent1>
        <a:accent2>
          <a:srgbClr val="994545"/>
        </a:accent2>
        <a:accent3>
          <a:srgbClr val="FFFFFF"/>
        </a:accent3>
        <a:accent4>
          <a:srgbClr val="000000"/>
        </a:accent4>
        <a:accent5>
          <a:srgbClr val="ABC0AB"/>
        </a:accent5>
        <a:accent6>
          <a:srgbClr val="8A3E3E"/>
        </a:accent6>
        <a:hlink>
          <a:srgbClr val="574E85"/>
        </a:hlink>
        <a:folHlink>
          <a:srgbClr val="6652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39</Template>
  <TotalTime>119</TotalTime>
  <Words>80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39</vt:lpstr>
      <vt:lpstr>1_Default Design</vt:lpstr>
      <vt:lpstr>Электронное портфолио  педагога- психолога МБДОУ «Детский сад «Тополёк» </vt:lpstr>
      <vt:lpstr>Общие сведения.</vt:lpstr>
      <vt:lpstr> Психолого-педагогическая и методическая литература </vt:lpstr>
      <vt:lpstr>Рабочая документация педагога- психолога</vt:lpstr>
      <vt:lpstr>Работа с детьми Коррекционно- развивающая занятие с детьми подготовительной группы. Цель: развитие воображения, мышления, коммуникативных навыков. «Сочиняем сами»</vt:lpstr>
      <vt:lpstr>Работа с детьми Коррекционное занятие с детьми старшей группы «Разговор с руками" Цель занятия:  научить детей контролировать свои эмоции, снять агрессию, развитие коммуникативных навыков общения. </vt:lpstr>
      <vt:lpstr>.  Игровое занятие «Липучка»  Цель: Снятие психоэмоционального напряжения, формирование произвольности движений. </vt:lpstr>
      <vt:lpstr>Работа  психолого-медико-педагогической комиссии ДОУ</vt:lpstr>
      <vt:lpstr>Работа с родителями Выступление на родительских собраниях, проведение консультаций. </vt:lpstr>
      <vt:lpstr>Интегрированное занятие совместно с логопедом «Путешествие к Мише»</vt:lpstr>
      <vt:lpstr>Работа с педагогами Проведение деловых, интеллектуальных игр, тренингов.</vt:lpstr>
      <vt:lpstr>Работа с сотрудниками ДОУ, родителями, детьми  при проведении недели психологии «Новогоднее настроение»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 педагога- психолога МБДОУ «Детский сад «Тополёк» Чабина Андрея Анатольевича</dc:title>
  <dc:creator>zorro</dc:creator>
  <cp:keywords>шаблон для презентации</cp:keywords>
  <cp:lastModifiedBy>User</cp:lastModifiedBy>
  <cp:revision>14</cp:revision>
  <dcterms:created xsi:type="dcterms:W3CDTF">2016-01-13T10:18:40Z</dcterms:created>
  <dcterms:modified xsi:type="dcterms:W3CDTF">2016-01-12T22:56:52Z</dcterms:modified>
</cp:coreProperties>
</file>