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7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64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75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25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0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6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2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7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5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1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56014-2191-473D-A364-A2D3D7F1135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45436-D33C-4800-8B94-4F82A8ED0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1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Проверочная работа по истории. 5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Древнейший Рим. Завоевание Римом Италии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9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9. Нашествие галлов произошло в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509 году до н. э.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753 году до н. э.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390 году до н. э.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390 году</a:t>
            </a:r>
          </a:p>
          <a:p>
            <a:pPr marL="742950" indent="-742950">
              <a:buAutoNum type="arabicParenR"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689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10. Рим «спасли»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Утки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Лебеди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Гуси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Фламинго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914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969850"/>
              </p:ext>
            </p:extLst>
          </p:nvPr>
        </p:nvGraphicFramePr>
        <p:xfrm>
          <a:off x="457200" y="1600200"/>
          <a:ext cx="822842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842"/>
                <a:gridCol w="822842"/>
                <a:gridCol w="822842"/>
                <a:gridCol w="822842"/>
                <a:gridCol w="822842"/>
                <a:gridCol w="822842"/>
                <a:gridCol w="822842"/>
                <a:gridCol w="822842"/>
                <a:gridCol w="822842"/>
                <a:gridCol w="822842"/>
              </a:tblGrid>
              <a:tr h="12601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127426" marR="127426"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127426" marR="127426"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3</a:t>
                      </a:r>
                      <a:endParaRPr lang="ru-RU" dirty="0"/>
                    </a:p>
                  </a:txBody>
                  <a:tcPr marL="127426" marR="1274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7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b="1" dirty="0" smtClean="0"/>
              <a:t>1. Рим возник на берегу реки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Тигр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Нил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Евфрат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Тибр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827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2. Италия расположена на полуострове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Индостан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Балканском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Аравийском</a:t>
            </a:r>
          </a:p>
          <a:p>
            <a:pPr marL="742950" indent="-742950">
              <a:buAutoNum type="arabicParenR"/>
            </a:pPr>
            <a:r>
              <a:rPr lang="ru-RU" sz="3600" dirty="0" err="1" smtClean="0"/>
              <a:t>Аппенинском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58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3. Первым императором Рима был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Рем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Ромул</a:t>
            </a:r>
          </a:p>
          <a:p>
            <a:pPr marL="742950" indent="-742950">
              <a:buAutoNum type="arabicParenR"/>
            </a:pPr>
            <a:r>
              <a:rPr lang="ru-RU" sz="3600" dirty="0" err="1" smtClean="0"/>
              <a:t>Нумитор</a:t>
            </a:r>
            <a:endParaRPr lang="ru-RU" sz="3600" dirty="0" smtClean="0"/>
          </a:p>
          <a:p>
            <a:pPr marL="742950" indent="-742950">
              <a:buAutoNum type="arabicParenR"/>
            </a:pPr>
            <a:r>
              <a:rPr lang="ru-RU" sz="3600" dirty="0" err="1" smtClean="0"/>
              <a:t>Амулий</a:t>
            </a:r>
            <a:endParaRPr lang="ru-RU" sz="3600" dirty="0" smtClean="0"/>
          </a:p>
          <a:p>
            <a:pPr marL="742950" indent="-742950">
              <a:buAutoNum type="arabicParenR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006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4. Рим возник в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753 году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324 году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753 году до н.э.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324 году до </a:t>
            </a:r>
            <a:r>
              <a:rPr lang="ru-RU" sz="3600" dirty="0" err="1" smtClean="0"/>
              <a:t>н.э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239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5. Потомков древнейших жителей Рима называли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Гражданами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Переселенцами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Патрициями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Плебеями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79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6. Имя последнего римского царя было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Ромул</a:t>
            </a:r>
          </a:p>
          <a:p>
            <a:pPr marL="742950" indent="-742950">
              <a:buAutoNum type="arabicParenR"/>
            </a:pPr>
            <a:r>
              <a:rPr lang="ru-RU" sz="3600" dirty="0" err="1" smtClean="0"/>
              <a:t>Анк</a:t>
            </a:r>
            <a:r>
              <a:rPr lang="ru-RU" sz="3600" dirty="0" smtClean="0"/>
              <a:t> </a:t>
            </a:r>
            <a:r>
              <a:rPr lang="ru-RU" sz="3600" dirty="0" err="1" smtClean="0"/>
              <a:t>Марций</a:t>
            </a:r>
            <a:endParaRPr lang="ru-RU" sz="3600" dirty="0" smtClean="0"/>
          </a:p>
          <a:p>
            <a:pPr marL="742950" indent="-742950">
              <a:buAutoNum type="arabicParenR"/>
            </a:pPr>
            <a:r>
              <a:rPr lang="ru-RU" sz="3600" dirty="0" smtClean="0"/>
              <a:t>Петр</a:t>
            </a:r>
            <a:r>
              <a:rPr lang="en-US" sz="3600" dirty="0" smtClean="0"/>
              <a:t> I</a:t>
            </a:r>
            <a:endParaRPr lang="ru-RU" sz="3600" dirty="0" smtClean="0"/>
          </a:p>
          <a:p>
            <a:pPr marL="742950" indent="-742950">
              <a:buAutoNum type="arabicParenR"/>
            </a:pPr>
            <a:r>
              <a:rPr lang="ru-RU" sz="3600" dirty="0" smtClean="0"/>
              <a:t>Тарквиний Гордый</a:t>
            </a:r>
            <a:endParaRPr lang="en-US" sz="3600" dirty="0" smtClean="0"/>
          </a:p>
          <a:p>
            <a:pPr marL="742950" indent="-742950">
              <a:buAutoNum type="arabicParenR"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20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7. Для управления республикой стали выбирать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Двенадцать ликторов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Двух консулов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Пять сенаторов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Одного императора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08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8. Римская республика возникла в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000" dirty="0" smtClean="0"/>
              <a:t>509 году до </a:t>
            </a:r>
            <a:r>
              <a:rPr lang="ru-RU" sz="4000" dirty="0" err="1" smtClean="0"/>
              <a:t>н.э</a:t>
            </a:r>
            <a:endParaRPr lang="ru-RU" sz="4000" dirty="0" smtClean="0"/>
          </a:p>
          <a:p>
            <a:pPr marL="514350" indent="-514350">
              <a:buAutoNum type="arabicParenR"/>
            </a:pPr>
            <a:r>
              <a:rPr lang="ru-RU" sz="4000" dirty="0" smtClean="0"/>
              <a:t>509 году</a:t>
            </a:r>
          </a:p>
          <a:p>
            <a:pPr marL="514350" indent="-514350">
              <a:buAutoNum type="arabicParenR"/>
            </a:pPr>
            <a:r>
              <a:rPr lang="ru-RU" sz="4000" dirty="0" smtClean="0"/>
              <a:t>753 году до </a:t>
            </a:r>
            <a:r>
              <a:rPr lang="ru-RU" sz="4000" dirty="0" err="1" smtClean="0"/>
              <a:t>н.э</a:t>
            </a:r>
            <a:endParaRPr lang="ru-RU" sz="4000" dirty="0" smtClean="0"/>
          </a:p>
          <a:p>
            <a:pPr marL="514350" indent="-514350">
              <a:buAutoNum type="arabicParenR"/>
            </a:pPr>
            <a:r>
              <a:rPr lang="ru-RU" sz="4000" dirty="0" smtClean="0"/>
              <a:t>753 году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968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180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Проверочная работа по истории. 5 класс</vt:lpstr>
      <vt:lpstr>1. Рим возник на берегу реки</vt:lpstr>
      <vt:lpstr>2. Италия расположена на полуострове</vt:lpstr>
      <vt:lpstr>3. Первым императором Рима был</vt:lpstr>
      <vt:lpstr>4. Рим возник в</vt:lpstr>
      <vt:lpstr>5. Потомков древнейших жителей Рима называли</vt:lpstr>
      <vt:lpstr>6. Имя последнего римского царя было </vt:lpstr>
      <vt:lpstr>7. Для управления республикой стали выбирать </vt:lpstr>
      <vt:lpstr>8. Римская республика возникла в</vt:lpstr>
      <vt:lpstr>9. Нашествие галлов произошло в</vt:lpstr>
      <vt:lpstr>10. Рим «спасли»</vt:lpstr>
      <vt:lpstr>ответы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по истории. 5 класс</dc:title>
  <dc:creator>Пользователь</dc:creator>
  <cp:lastModifiedBy>Пользователь</cp:lastModifiedBy>
  <cp:revision>4</cp:revision>
  <dcterms:created xsi:type="dcterms:W3CDTF">2015-04-06T08:07:16Z</dcterms:created>
  <dcterms:modified xsi:type="dcterms:W3CDTF">2015-04-06T08:38:49Z</dcterms:modified>
</cp:coreProperties>
</file>