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6" r:id="rId4"/>
    <p:sldId id="258" r:id="rId5"/>
    <p:sldId id="259" r:id="rId6"/>
    <p:sldId id="260" r:id="rId7"/>
    <p:sldId id="262" r:id="rId8"/>
    <p:sldId id="266" r:id="rId9"/>
    <p:sldId id="263" r:id="rId10"/>
    <p:sldId id="261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55C0-ADD0-492F-94DA-4D4425CDC2F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E66C-AE62-4BED-B25C-B0567789A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55C0-ADD0-492F-94DA-4D4425CDC2F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E66C-AE62-4BED-B25C-B0567789A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55C0-ADD0-492F-94DA-4D4425CDC2F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E66C-AE62-4BED-B25C-B0567789A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55C0-ADD0-492F-94DA-4D4425CDC2F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E66C-AE62-4BED-B25C-B0567789A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55C0-ADD0-492F-94DA-4D4425CDC2F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E66C-AE62-4BED-B25C-B0567789A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55C0-ADD0-492F-94DA-4D4425CDC2F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E66C-AE62-4BED-B25C-B0567789A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55C0-ADD0-492F-94DA-4D4425CDC2F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E66C-AE62-4BED-B25C-B0567789A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55C0-ADD0-492F-94DA-4D4425CDC2F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E66C-AE62-4BED-B25C-B0567789A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55C0-ADD0-492F-94DA-4D4425CDC2F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E66C-AE62-4BED-B25C-B0567789A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55C0-ADD0-492F-94DA-4D4425CDC2F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E66C-AE62-4BED-B25C-B0567789A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55C0-ADD0-492F-94DA-4D4425CDC2F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E66C-AE62-4BED-B25C-B0567789A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555C0-ADD0-492F-94DA-4D4425CDC2F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E66C-AE62-4BED-B25C-B0567789A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ocuments\&#1050;&#1083;%20&#1095;&#1072;&#1089;%20&#1044;&#1056;&#1059;&#1046;&#1041;&#1040;%202&#1072;%20&#1052;&#1072;&#1088;&#1082;&#1086;&#1074;&#1072;\142%20&#1053;&#1040;&#1057;&#1058;&#1054;&#1071;&#1065;&#1048;&#1049;%20&#1044;&#1056;&#1059;&#1043;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cuments\&#1050;&#1083;%20&#1095;&#1072;&#1089;%20&#1044;&#1056;&#1059;&#1046;&#1041;&#1040;%202&#1072;%20&#1052;&#1072;&#1088;&#1082;&#1086;&#1074;&#1072;\148%20&#1050;&#1054;&#1043;&#1044;&#1040;%20&#1052;&#1054;&#1048;%20&#1044;&#1056;&#1059;&#1047;&#1068;&#1071;%20&#1057;&#1054;%20&#1052;&#1053;&#1054;&#1049;.mp3" TargetMode="Externa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&#1055;&#1077;&#1089;&#1085;&#1103;%20&#1044;&#1088;&#1091;&#1078;&#1073;&#1072;%201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0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9928134">
            <a:off x="610441" y="464796"/>
            <a:ext cx="1428750" cy="1438275"/>
          </a:xfrm>
          <a:prstGeom prst="rect">
            <a:avLst/>
          </a:prstGeom>
          <a:noFill/>
          <a:ln/>
        </p:spPr>
      </p:pic>
      <p:pic>
        <p:nvPicPr>
          <p:cNvPr id="4" name="Picture 26" descr="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58082" y="500042"/>
            <a:ext cx="1162050" cy="1190625"/>
          </a:xfrm>
          <a:prstGeom prst="rect">
            <a:avLst/>
          </a:prstGeom>
          <a:noFill/>
        </p:spPr>
      </p:pic>
      <p:pic>
        <p:nvPicPr>
          <p:cNvPr id="5" name="Picture 5" descr="1а19149033117_0lik_ru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0034" y="3214686"/>
            <a:ext cx="2285984" cy="3288018"/>
          </a:xfrm>
          <a:prstGeom prst="roundRect">
            <a:avLst/>
          </a:prstGeom>
          <a:noFill/>
          <a:ln/>
        </p:spPr>
      </p:pic>
      <p:pic>
        <p:nvPicPr>
          <p:cNvPr id="6" name="Picture 21" descr="002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83288" y="3929066"/>
            <a:ext cx="2774596" cy="2293428"/>
          </a:xfrm>
          <a:prstGeom prst="rect">
            <a:avLst/>
          </a:prstGeom>
          <a:noFill/>
        </p:spPr>
      </p:pic>
      <p:pic>
        <p:nvPicPr>
          <p:cNvPr id="7" name="Picture 27" descr="CAE38DMN"/>
          <p:cNvPicPr>
            <a:picLocks noChangeAspect="1" noChangeArrowheads="1"/>
          </p:cNvPicPr>
          <p:nvPr/>
        </p:nvPicPr>
        <p:blipFill>
          <a:blip r:embed="rId7"/>
          <a:srcRect l="12408" r="13409"/>
          <a:stretch>
            <a:fillRect/>
          </a:stretch>
        </p:blipFill>
        <p:spPr bwMode="auto">
          <a:xfrm>
            <a:off x="6215074" y="3286124"/>
            <a:ext cx="2428892" cy="3214710"/>
          </a:xfrm>
          <a:prstGeom prst="round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14282" y="285728"/>
            <a:ext cx="8715436" cy="642942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142 НАСТОЯЩИЙ ДРУ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714348" y="3357562"/>
            <a:ext cx="304800" cy="304800"/>
          </a:xfrm>
          <a:prstGeom prst="rect">
            <a:avLst/>
          </a:prstGeom>
        </p:spPr>
      </p:pic>
      <p:pic>
        <p:nvPicPr>
          <p:cNvPr id="11" name="Picture 7" descr="Xom03[1]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785794"/>
            <a:ext cx="1870075" cy="233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8643998" cy="642942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8643998" cy="642942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14314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Дружба – </a:t>
            </a:r>
            <a:br>
              <a:rPr lang="ru-RU" sz="5400" b="1" dirty="0" smtClean="0"/>
            </a:br>
            <a:r>
              <a:rPr lang="ru-RU" sz="5400" b="1" dirty="0" smtClean="0"/>
              <a:t>чудесное слово</a:t>
            </a:r>
            <a:endParaRPr lang="ru-RU" sz="5400" b="1" dirty="0"/>
          </a:p>
        </p:txBody>
      </p:sp>
      <p:pic>
        <p:nvPicPr>
          <p:cNvPr id="3" name="Picture 30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928134">
            <a:off x="610441" y="464796"/>
            <a:ext cx="1428750" cy="1438275"/>
          </a:xfrm>
          <a:prstGeom prst="rect">
            <a:avLst/>
          </a:prstGeom>
          <a:noFill/>
          <a:ln/>
        </p:spPr>
      </p:pic>
      <p:pic>
        <p:nvPicPr>
          <p:cNvPr id="4" name="Picture 26" descr="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58082" y="500042"/>
            <a:ext cx="1162050" cy="1190625"/>
          </a:xfrm>
          <a:prstGeom prst="rect">
            <a:avLst/>
          </a:prstGeom>
          <a:noFill/>
        </p:spPr>
      </p:pic>
      <p:pic>
        <p:nvPicPr>
          <p:cNvPr id="5" name="Picture 5" descr="1а19149033117_0lik_ru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0034" y="3214686"/>
            <a:ext cx="2285984" cy="3288018"/>
          </a:xfrm>
          <a:prstGeom prst="roundRect">
            <a:avLst/>
          </a:prstGeom>
          <a:noFill/>
          <a:ln/>
        </p:spPr>
      </p:pic>
      <p:pic>
        <p:nvPicPr>
          <p:cNvPr id="6" name="Picture 21" descr="00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83288" y="3929066"/>
            <a:ext cx="2774596" cy="2293428"/>
          </a:xfrm>
          <a:prstGeom prst="rect">
            <a:avLst/>
          </a:prstGeom>
          <a:noFill/>
        </p:spPr>
      </p:pic>
      <p:pic>
        <p:nvPicPr>
          <p:cNvPr id="7" name="Picture 27" descr="CAE38DMN"/>
          <p:cNvPicPr>
            <a:picLocks noChangeAspect="1" noChangeArrowheads="1"/>
          </p:cNvPicPr>
          <p:nvPr/>
        </p:nvPicPr>
        <p:blipFill>
          <a:blip r:embed="rId6"/>
          <a:srcRect l="12408" r="13409"/>
          <a:stretch>
            <a:fillRect/>
          </a:stretch>
        </p:blipFill>
        <p:spPr bwMode="auto">
          <a:xfrm>
            <a:off x="6215074" y="3286124"/>
            <a:ext cx="2428892" cy="3214710"/>
          </a:xfrm>
          <a:prstGeom prst="round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14282" y="285728"/>
            <a:ext cx="8715436" cy="642942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Picture 14" descr="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357430"/>
            <a:ext cx="1441450" cy="1728788"/>
          </a:xfrm>
          <a:prstGeom prst="rect">
            <a:avLst/>
          </a:prstGeom>
          <a:noFill/>
        </p:spPr>
      </p:pic>
      <p:pic>
        <p:nvPicPr>
          <p:cNvPr id="6" name="Picture 10" descr="0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643182"/>
            <a:ext cx="1838325" cy="1590675"/>
          </a:xfrm>
          <a:prstGeom prst="rect">
            <a:avLst/>
          </a:prstGeom>
          <a:noFill/>
        </p:spPr>
      </p:pic>
      <p:pic>
        <p:nvPicPr>
          <p:cNvPr id="7" name="Picture 12" descr="0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1562" y="4714884"/>
            <a:ext cx="1968106" cy="1657352"/>
          </a:xfrm>
          <a:prstGeom prst="rect">
            <a:avLst/>
          </a:prstGeom>
          <a:noFill/>
        </p:spPr>
      </p:pic>
      <p:pic>
        <p:nvPicPr>
          <p:cNvPr id="9" name="Picture 9" descr="milash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572008"/>
            <a:ext cx="1692275" cy="1692275"/>
          </a:xfrm>
          <a:prstGeom prst="rect">
            <a:avLst/>
          </a:prstGeom>
          <a:noFill/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000496" y="2428868"/>
            <a:ext cx="39290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(</a:t>
            </a:r>
            <a:r>
              <a:rPr lang="ru-RU" sz="2400" b="1" dirty="0"/>
              <a:t>из словаря С.И.Ожегова</a:t>
            </a:r>
            <a:r>
              <a:rPr lang="ru-RU" b="1" dirty="0"/>
              <a:t>)</a:t>
            </a:r>
          </a:p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214290"/>
            <a:ext cx="8715436" cy="6500858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500042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«Дружба - близкие  отношения, основанные  на  взаимном  доверии,    привязанности, общности  интересов».</a:t>
            </a:r>
            <a:endParaRPr lang="ru-RU" sz="3600" dirty="0">
              <a:latin typeface="+mj-lt"/>
            </a:endParaRPr>
          </a:p>
        </p:txBody>
      </p:sp>
      <p:pic>
        <p:nvPicPr>
          <p:cNvPr id="12" name="Picture 7" descr="Xom03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643314"/>
            <a:ext cx="1829434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571480"/>
            <a:ext cx="785818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Твой друг не сделал домашнее задание и просит тетрадку, чтобы списать.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2. Твой друг сделал что-то плохое, а наказание получаешь ты.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3. Твой друг не умеет играть в волейбол и подводит команду.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4. Твой друг предлагает тебе поступить плохо.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5. Твой друг получил плохие отметки за четверть и тебе запрещают с ним дружить.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6. Твой друг просит ради него пойти на обман.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F:\CLIPART8\J0343395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643446"/>
            <a:ext cx="1509713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5572164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Собери пословицу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643998" cy="642942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8596" y="1643050"/>
            <a:ext cx="343055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/>
              <a:t>Не </a:t>
            </a:r>
            <a:r>
              <a:rPr lang="ru-RU" sz="2800" b="1" dirty="0"/>
              <a:t>имей 100 рублей,</a:t>
            </a:r>
          </a:p>
          <a:p>
            <a:endParaRPr lang="ru-R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596" y="2500306"/>
            <a:ext cx="33395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/>
              <a:t>Человек </a:t>
            </a:r>
            <a:r>
              <a:rPr lang="ru-RU" sz="2800" b="1" dirty="0"/>
              <a:t>без друзей</a:t>
            </a:r>
            <a:r>
              <a:rPr lang="ru-RU" sz="2000" dirty="0"/>
              <a:t>,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8596" y="3429000"/>
            <a:ext cx="27336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/>
              <a:t>Нет </a:t>
            </a:r>
            <a:r>
              <a:rPr lang="ru-RU" sz="2800" b="1" dirty="0"/>
              <a:t>друга- ищи,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20" y="4143380"/>
            <a:ext cx="4038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/>
              <a:t>Дерево </a:t>
            </a:r>
            <a:r>
              <a:rPr lang="ru-RU" sz="2800" b="1" dirty="0"/>
              <a:t>живёт корнями,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8596" y="5000636"/>
            <a:ext cx="2758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/>
              <a:t>Дружба </a:t>
            </a:r>
            <a:r>
              <a:rPr lang="ru-RU" sz="2800" b="1" dirty="0"/>
              <a:t>не гриб</a:t>
            </a:r>
            <a:r>
              <a:rPr lang="ru-RU" sz="2800" dirty="0"/>
              <a:t>,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143504" y="1714488"/>
            <a:ext cx="34261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а человек друзьями.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214942" y="2571744"/>
            <a:ext cx="27559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а имей 100 друзей.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14942" y="3500438"/>
            <a:ext cx="31841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в лесу не найдёшь.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786314" y="5000636"/>
            <a:ext cx="40337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/>
              <a:t>что дерево без корней.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143504" y="5643578"/>
            <a:ext cx="2936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а нашёл – береги</a:t>
            </a:r>
            <a:r>
              <a:rPr lang="ru-RU" sz="2000" dirty="0"/>
              <a:t>.</a:t>
            </a:r>
          </a:p>
        </p:txBody>
      </p:sp>
      <p:pic>
        <p:nvPicPr>
          <p:cNvPr id="14" name="Picture 16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928134">
            <a:off x="7359023" y="212939"/>
            <a:ext cx="1214438" cy="1222375"/>
          </a:xfrm>
          <a:prstGeom prst="rect">
            <a:avLst/>
          </a:prstGeom>
          <a:noFill/>
          <a:ln/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143504" y="4286256"/>
            <a:ext cx="32810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 smtClean="0"/>
              <a:t>лучше новых двух.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5786454"/>
            <a:ext cx="2115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Старый друг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с кем дружит?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643998" cy="642942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6" descr="CAS9MZ6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2952750" cy="2224088"/>
          </a:xfrm>
          <a:prstGeom prst="roundRect">
            <a:avLst/>
          </a:prstGeom>
          <a:noFill/>
        </p:spPr>
      </p:pic>
      <p:pic>
        <p:nvPicPr>
          <p:cNvPr id="5" name="Picture 7" descr="CAKZSZ2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643050"/>
            <a:ext cx="2735263" cy="2238375"/>
          </a:xfrm>
          <a:prstGeom prst="roundRect">
            <a:avLst/>
          </a:prstGeom>
          <a:noFill/>
          <a:ln w="28575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6" name="Picture 8" descr="CAHBC4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256"/>
            <a:ext cx="2663825" cy="1993900"/>
          </a:xfrm>
          <a:prstGeom prst="roundRect">
            <a:avLst/>
          </a:prstGeom>
          <a:noFill/>
          <a:ln w="28575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7" name="Picture 9" descr="CANK4IU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286256"/>
            <a:ext cx="2663825" cy="2001838"/>
          </a:xfrm>
          <a:prstGeom prst="roundRect">
            <a:avLst/>
          </a:prstGeom>
          <a:noFill/>
          <a:ln w="28575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8" name="Picture 10" descr="images[4]"/>
          <p:cNvPicPr>
            <a:picLocks noChangeAspect="1" noChangeArrowheads="1"/>
          </p:cNvPicPr>
          <p:nvPr/>
        </p:nvPicPr>
        <p:blipFill>
          <a:blip r:embed="rId6"/>
          <a:srcRect l="12865" r="17435"/>
          <a:stretch>
            <a:fillRect/>
          </a:stretch>
        </p:blipFill>
        <p:spPr bwMode="auto">
          <a:xfrm>
            <a:off x="6072198" y="4143380"/>
            <a:ext cx="2663825" cy="2136775"/>
          </a:xfrm>
          <a:prstGeom prst="roundRect">
            <a:avLst/>
          </a:prstGeom>
          <a:noFill/>
          <a:ln w="28575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9" name="Picture 11" descr="CAEZOZ16"/>
          <p:cNvPicPr>
            <a:picLocks noChangeAspect="1" noChangeArrowheads="1"/>
          </p:cNvPicPr>
          <p:nvPr/>
        </p:nvPicPr>
        <p:blipFill>
          <a:blip r:embed="rId7"/>
          <a:srcRect l="6631" r="10909"/>
          <a:stretch>
            <a:fillRect/>
          </a:stretch>
        </p:blipFill>
        <p:spPr bwMode="auto">
          <a:xfrm>
            <a:off x="6215074" y="1643050"/>
            <a:ext cx="2519362" cy="2179637"/>
          </a:xfrm>
          <a:prstGeom prst="roundRect">
            <a:avLst/>
          </a:prstGeom>
          <a:noFill/>
          <a:ln w="28575">
            <a:solidFill>
              <a:srgbClr val="996633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8643998" cy="642942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6" descr="12509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2"/>
            <a:ext cx="4738976" cy="3967156"/>
          </a:xfrm>
          <a:prstGeom prst="rect">
            <a:avLst/>
          </a:prstGeom>
          <a:noFill/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071934" y="428604"/>
            <a:ext cx="4500594" cy="2571768"/>
          </a:xfrm>
          <a:prstGeom prst="cloudCallout">
            <a:avLst>
              <a:gd name="adj1" fmla="val -44394"/>
              <a:gd name="adj2" fmla="val 523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Хорошо, когда теплом кто-нибудь поделится.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5" name="148 КОГДА МОИ ДРУЗЬЯ СО МН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71538" y="4572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8643998" cy="642942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6" descr="12509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43182"/>
            <a:ext cx="4738976" cy="3967156"/>
          </a:xfrm>
          <a:prstGeom prst="rect">
            <a:avLst/>
          </a:prstGeom>
          <a:noFill/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071934" y="428604"/>
            <a:ext cx="4500594" cy="2571768"/>
          </a:xfrm>
          <a:prstGeom prst="cloudCallout">
            <a:avLst>
              <a:gd name="adj1" fmla="val -44394"/>
              <a:gd name="adj2" fmla="val 523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Хорошо, когда теплом кто-нибудь поделится.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8643998" cy="642942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Песня Дружба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172</Words>
  <Application>Microsoft Office PowerPoint</Application>
  <PresentationFormat>Экран (4:3)</PresentationFormat>
  <Paragraphs>26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Дружба –  чудесное слово</vt:lpstr>
      <vt:lpstr> </vt:lpstr>
      <vt:lpstr>Слайд 4</vt:lpstr>
      <vt:lpstr>Собери пословицу</vt:lpstr>
      <vt:lpstr>Кто с кем дружит?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Дружба –  какое чудесное слово</dc:title>
  <dc:creator>мМаркова</dc:creator>
  <cp:lastModifiedBy>мМаркова</cp:lastModifiedBy>
  <cp:revision>26</cp:revision>
  <dcterms:created xsi:type="dcterms:W3CDTF">2013-04-11T17:00:41Z</dcterms:created>
  <dcterms:modified xsi:type="dcterms:W3CDTF">2013-04-11T21:31:46Z</dcterms:modified>
</cp:coreProperties>
</file>