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4" r:id="rId9"/>
    <p:sldId id="263" r:id="rId10"/>
    <p:sldId id="265" r:id="rId11"/>
    <p:sldId id="261" r:id="rId12"/>
    <p:sldId id="262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3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4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20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72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95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20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99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25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22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07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81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0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60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511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33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791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3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4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6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5104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18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45000">
              <a:srgbClr val="E5C768"/>
            </a:gs>
            <a:gs pos="23775">
              <a:srgbClr val="ECC54B"/>
            </a:gs>
            <a:gs pos="7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rgbClr val="FFFF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6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0">
              <a:srgbClr val="FFFF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5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Древнерусского государства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1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термины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Дружинник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воин князя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Дружина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войско князя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Полюдье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объезд князем подвластных земель с целью сбора дани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Тысяцкий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начальник народного ополчения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Воевода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второе лицо после князя, руководитель общерусского ополчения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мы узнали: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Предпосылки создания государства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происхождения слова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Появление княжеской власти у восточных славян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государственных центра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Древнерусского государства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государства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территория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система управления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законы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складывания государства у восточных славян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торговли – торговый путь «из варяг в греки»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и рост городов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ремесла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регулировать отношения между людьми и защищать торговлю и территорию от врагов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095836" y="3897052"/>
            <a:ext cx="1332148" cy="7560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34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термины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Печенеги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степные кочевники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Варяги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жители Северной Европы, скандинавы, наемные воины.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Варяги=норманны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Конунг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военачальник-князь у норманнов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Славяне платили дань варягам.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601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«Повесть временных лет» - летопись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862г.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призвание Рюрика на княжение в Новгород. Начало династии Рюриковичей.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центра: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  и  КИЕВ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882г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–объединение Новгорода и Киева князем Олегом. Убийство Аскольда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Древнерусского государства. Киевская Русь. Древняя Русь.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940995" y="4591329"/>
            <a:ext cx="685947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ДАНЬ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натуральный или денежный побор  с покоренных племен и народов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6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Школа\Prizvanievaryago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064896" cy="586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9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ЛАДЬЯ – СУДНО, КОРАБЛЬ РУСОВ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883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7057" y="1600200"/>
            <a:ext cx="6433943" cy="4845315"/>
          </a:xfrm>
        </p:spPr>
      </p:pic>
    </p:spTree>
    <p:extLst>
      <p:ext uri="{BB962C8B-B14F-4D97-AF65-F5344CB8AC3E}">
        <p14:creationId xmlns:p14="http://schemas.microsoft.com/office/powerpoint/2010/main" val="35828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Рюриковичи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Рюрик (862-879гг.)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Олег (879-912гг.)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9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215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Office Theme</vt:lpstr>
      <vt:lpstr>1_Office Theme</vt:lpstr>
      <vt:lpstr>Формирование Древнерусского государства</vt:lpstr>
      <vt:lpstr>Признаки государства</vt:lpstr>
      <vt:lpstr>Предпосылки складывания государства у восточных славян</vt:lpstr>
      <vt:lpstr>Новые термины</vt:lpstr>
      <vt:lpstr>«Повесть временных лет» - летопись</vt:lpstr>
      <vt:lpstr>Презентация PowerPoint</vt:lpstr>
      <vt:lpstr>Презентация PowerPoint</vt:lpstr>
      <vt:lpstr>ЛАДЬЯ – СУДНО, КОРАБЛЬ РУСОВ</vt:lpstr>
      <vt:lpstr>Рюриковичи</vt:lpstr>
      <vt:lpstr>Новые термины</vt:lpstr>
      <vt:lpstr>Что мы узнали: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Древнерусского государства</dc:title>
  <dc:creator>Я</dc:creator>
  <cp:lastModifiedBy>Инесса</cp:lastModifiedBy>
  <cp:revision>9</cp:revision>
  <dcterms:created xsi:type="dcterms:W3CDTF">2016-01-13T16:07:24Z</dcterms:created>
  <dcterms:modified xsi:type="dcterms:W3CDTF">2016-01-14T14:40:34Z</dcterms:modified>
</cp:coreProperties>
</file>