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69" r:id="rId5"/>
    <p:sldId id="270" r:id="rId6"/>
    <p:sldId id="257" r:id="rId7"/>
    <p:sldId id="271" r:id="rId8"/>
    <p:sldId id="258" r:id="rId9"/>
    <p:sldId id="259" r:id="rId10"/>
    <p:sldId id="262" r:id="rId11"/>
    <p:sldId id="263" r:id="rId12"/>
    <p:sldId id="264" r:id="rId13"/>
    <p:sldId id="272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7000">
              <a:srgbClr val="92D050">
                <a:alpha val="88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КИЕВСКИЕ КНЯЗЬЯ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13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65833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945г.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смерть князя Игоря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544616" cy="6161828"/>
          </a:xfrm>
        </p:spPr>
      </p:pic>
    </p:spTree>
    <p:extLst>
      <p:ext uri="{BB962C8B-B14F-4D97-AF65-F5344CB8AC3E}">
        <p14:creationId xmlns:p14="http://schemas.microsoft.com/office/powerpoint/2010/main" val="59768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(945-957гг.)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Месть за смерть мужа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945г.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реформа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Реформа – изменение.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норма сбора дани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место сбора дани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люди собирали дань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957г.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крещение княгини Ольги в Царьграде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1378959"/>
            <a:ext cx="3125359" cy="29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52528" cy="3682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464496" cy="6200688"/>
          </a:xfrm>
        </p:spPr>
      </p:pic>
      <p:sp>
        <p:nvSpPr>
          <p:cNvPr id="5" name="TextBox 4"/>
          <p:cNvSpPr txBox="1"/>
          <p:nvPr/>
        </p:nvSpPr>
        <p:spPr>
          <a:xfrm>
            <a:off x="5436096" y="1268760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957г.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крещение княгини Ольги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7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 (957-972гг.)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«Александр Македонский» </a:t>
            </a:r>
            <a:r>
              <a:rPr lang="ru-RU" dirty="0" smtClean="0"/>
              <a:t>Восточной Европы</a:t>
            </a:r>
          </a:p>
          <a:p>
            <a:r>
              <a:rPr lang="ru-RU" dirty="0" smtClean="0"/>
              <a:t>Выдающийся полководец:</a:t>
            </a:r>
          </a:p>
          <a:p>
            <a:r>
              <a:rPr lang="ru-RU" dirty="0" smtClean="0"/>
              <a:t>Присоединил вятичей</a:t>
            </a:r>
          </a:p>
          <a:p>
            <a:r>
              <a:rPr lang="ru-RU" dirty="0" smtClean="0"/>
              <a:t>Поход на </a:t>
            </a:r>
            <a:r>
              <a:rPr lang="ru-RU" dirty="0" smtClean="0">
                <a:solidFill>
                  <a:srgbClr val="FF0000"/>
                </a:solidFill>
              </a:rPr>
              <a:t>Волжскую </a:t>
            </a:r>
            <a:r>
              <a:rPr lang="ru-RU" dirty="0" err="1" smtClean="0">
                <a:solidFill>
                  <a:srgbClr val="FF0000"/>
                </a:solidFill>
              </a:rPr>
              <a:t>Булгарию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Разгром </a:t>
            </a:r>
            <a:r>
              <a:rPr lang="ru-RU" dirty="0" smtClean="0">
                <a:solidFill>
                  <a:srgbClr val="FF0000"/>
                </a:solidFill>
              </a:rPr>
              <a:t>Хазарского каганата</a:t>
            </a:r>
          </a:p>
          <a:p>
            <a:r>
              <a:rPr lang="ru-RU" dirty="0" smtClean="0"/>
              <a:t>Захват </a:t>
            </a:r>
            <a:r>
              <a:rPr lang="ru-RU" dirty="0" smtClean="0">
                <a:solidFill>
                  <a:srgbClr val="FF0000"/>
                </a:solidFill>
              </a:rPr>
              <a:t>болгарских</a:t>
            </a:r>
            <a:r>
              <a:rPr lang="ru-RU" dirty="0" smtClean="0"/>
              <a:t> земель</a:t>
            </a:r>
          </a:p>
          <a:p>
            <a:r>
              <a:rPr lang="ru-RU" dirty="0" smtClean="0"/>
              <a:t>Борьба с </a:t>
            </a:r>
            <a:r>
              <a:rPr lang="ru-RU" dirty="0" smtClean="0">
                <a:solidFill>
                  <a:srgbClr val="FF0000"/>
                </a:solidFill>
              </a:rPr>
              <a:t>Византией</a:t>
            </a:r>
          </a:p>
          <a:p>
            <a:r>
              <a:rPr lang="ru-RU" b="1" dirty="0" smtClean="0"/>
              <a:t>972г.-</a:t>
            </a:r>
            <a:r>
              <a:rPr lang="ru-RU" dirty="0" smtClean="0"/>
              <a:t>смерть от рук печенегов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8284"/>
            <a:ext cx="332344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9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256"/>
            <a:ext cx="5472608" cy="6270966"/>
          </a:xfrm>
        </p:spPr>
      </p:pic>
    </p:spTree>
    <p:extLst>
      <p:ext uri="{BB962C8B-B14F-4D97-AF65-F5344CB8AC3E}">
        <p14:creationId xmlns:p14="http://schemas.microsoft.com/office/powerpoint/2010/main" val="270221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первых киевских князей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князя Олега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Игоря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 княгини Ольги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проникновения христианства на Русь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князя Святослава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8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первых князей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Распространить свою власть на все восточнославянские племена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торговлю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торговые связи с другими странами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ВЕЩИЙ (879-912гг.)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772816"/>
            <a:ext cx="5248672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907г.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поход на Царьград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911г.-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договор с Византией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" y="1635320"/>
            <a:ext cx="3336005" cy="43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732745" cy="5976664"/>
          </a:xfrm>
        </p:spPr>
      </p:pic>
    </p:spTree>
    <p:extLst>
      <p:ext uri="{BB962C8B-B14F-4D97-AF65-F5344CB8AC3E}">
        <p14:creationId xmlns:p14="http://schemas.microsoft.com/office/powerpoint/2010/main" val="355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064896" cy="6048673"/>
          </a:xfrm>
        </p:spPr>
      </p:pic>
    </p:spTree>
    <p:extLst>
      <p:ext uri="{BB962C8B-B14F-4D97-AF65-F5344CB8AC3E}">
        <p14:creationId xmlns:p14="http://schemas.microsoft.com/office/powerpoint/2010/main" val="204785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5906714"/>
          </a:xfrm>
        </p:spPr>
      </p:pic>
    </p:spTree>
    <p:extLst>
      <p:ext uri="{BB962C8B-B14F-4D97-AF65-F5344CB8AC3E}">
        <p14:creationId xmlns:p14="http://schemas.microsoft.com/office/powerpoint/2010/main" val="230788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Школа\1899._Russian_konung_Oleg_by_Vasnetsov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2824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5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ТРИЗНА – ПОГРЕБАЛЬНАЯ ТРАПЕЗА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41151" cy="5577122"/>
          </a:xfrm>
        </p:spPr>
      </p:pic>
    </p:spTree>
    <p:extLst>
      <p:ext uri="{BB962C8B-B14F-4D97-AF65-F5344CB8AC3E}">
        <p14:creationId xmlns:p14="http://schemas.microsoft.com/office/powerpoint/2010/main" val="212632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ИГОРЬ (912-945гг.)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ревлян под власть князя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941г.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–поход на Константинополь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Греки применили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«греческий огонь»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сожгли корабли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945г.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торговый договор с Византией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945г.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гибель Игоря от рук древлян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71722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42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191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ПЕРВЫЕ КИЕВСКИЕ КНЯЗЬЯ</vt:lpstr>
      <vt:lpstr>Основные цели первых князей</vt:lpstr>
      <vt:lpstr>ОЛЕГ ВЕЩИЙ (879-912гг.)</vt:lpstr>
      <vt:lpstr>Презентация PowerPoint</vt:lpstr>
      <vt:lpstr>Презентация PowerPoint</vt:lpstr>
      <vt:lpstr>Презентация PowerPoint</vt:lpstr>
      <vt:lpstr>Презентация PowerPoint</vt:lpstr>
      <vt:lpstr>ТРИЗНА – ПОГРЕБАЛЬНАЯ ТРАПЕЗА</vt:lpstr>
      <vt:lpstr>ИГОРЬ (912-945гг.)</vt:lpstr>
      <vt:lpstr>945г. – смерть князя Игоря</vt:lpstr>
      <vt:lpstr>ОЛЬГА (945-957гг.)</vt:lpstr>
      <vt:lpstr>Презентация PowerPoint</vt:lpstr>
      <vt:lpstr>Презентация PowerPoint</vt:lpstr>
      <vt:lpstr>СВЯТОСЛАВ (957-972гг.)</vt:lpstr>
      <vt:lpstr>Презентация PowerPoint</vt:lpstr>
      <vt:lpstr>Мы узнали: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КИЕВСКИЕ КНЯЗЬЯ</dc:title>
  <dc:creator>Я</dc:creator>
  <cp:lastModifiedBy>Я</cp:lastModifiedBy>
  <cp:revision>4</cp:revision>
  <dcterms:created xsi:type="dcterms:W3CDTF">2016-01-17T13:37:20Z</dcterms:created>
  <dcterms:modified xsi:type="dcterms:W3CDTF">2016-01-17T14:18:18Z</dcterms:modified>
</cp:coreProperties>
</file>