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2" r:id="rId5"/>
    <p:sldId id="265" r:id="rId6"/>
    <p:sldId id="261" r:id="rId7"/>
    <p:sldId id="260" r:id="rId8"/>
    <p:sldId id="257" r:id="rId9"/>
    <p:sldId id="267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kozlov.ru/upload/images/0505/0505191506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1628800"/>
            <a:ext cx="3995936" cy="50405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Шемталинский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алексей\Desktop\6648f45035a47efdПЛАТОНОВ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33" y="908720"/>
            <a:ext cx="5036145" cy="594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433" y="254969"/>
            <a:ext cx="891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Платонович Платонов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1899 – 1951)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764705"/>
            <a:ext cx="5616624" cy="201622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712968" cy="3096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Написать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Написать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сочинение-миниатюру «Что общего между героями рассказов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А.П.Платонова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Выписать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интересные фразы из сказки-были.</a:t>
            </a:r>
          </a:p>
          <a:p>
            <a:endParaRPr lang="ru-RU" dirty="0"/>
          </a:p>
        </p:txBody>
      </p:sp>
      <p:pic>
        <p:nvPicPr>
          <p:cNvPr id="5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24336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913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24336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328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Андрей Платонович Платонов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5328" y="1844824"/>
            <a:ext cx="5248672" cy="25922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Сказка-быль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«Неизвестный цветок»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 из 350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42900"/>
            <a:ext cx="3600400" cy="484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400600" cy="6480720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Сказку «Неизвестный цветок» писатель подарил дочке Маше, которая потом посвятила свою жизнь памяти отца.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Она организовала свыше 50 посмертных изданий Платонова.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«Неизвестный цветок» – один из последних рассказов писателя. Спустя годы это произведение было высоко оценено.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лексей\Desktop\Платонов с дочерью1.jpg"/>
          <p:cNvPicPr>
            <a:picLocks noChangeAspect="1" noChangeArrowheads="1"/>
          </p:cNvPicPr>
          <p:nvPr/>
        </p:nvPicPr>
        <p:blipFill>
          <a:blip r:embed="rId3" cstate="print"/>
          <a:srcRect t="1282" b="8974"/>
          <a:stretch>
            <a:fillRect/>
          </a:stretch>
        </p:blipFill>
        <p:spPr bwMode="auto">
          <a:xfrm>
            <a:off x="5580112" y="980728"/>
            <a:ext cx="338947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7"/>
            <a:ext cx="9202941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60648"/>
            <a:ext cx="4200431" cy="1015663"/>
          </a:xfrm>
        </p:spPr>
        <p:txBody>
          <a:bodyPr>
            <a:normAutofit/>
          </a:bodyPr>
          <a:lstStyle/>
          <a:p>
            <a:r>
              <a:rPr lang="ru-RU" sz="6000" b="1" spc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быль          </a:t>
            </a:r>
            <a:endParaRPr lang="ru-RU" sz="67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33314">
            <a:off x="2454570" y="1176237"/>
            <a:ext cx="519929" cy="1008112"/>
          </a:xfrm>
          <a:prstGeom prst="downArrow">
            <a:avLst>
              <a:gd name="adj1" fmla="val 40744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68546">
            <a:off x="5897826" y="1178188"/>
            <a:ext cx="506894" cy="1008112"/>
          </a:xfrm>
          <a:prstGeom prst="downArrow">
            <a:avLst>
              <a:gd name="adj1" fmla="val 40744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072154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Сказочное начало: «Жил на свете цветок…»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История о том, как рос цветок, преодолевая трудности. Он умел разговаривать.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Цветок воспринимается как живое существо, способное мыслить, испытывать боль и радость.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34987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Повествование о Даше и детях.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60648"/>
            <a:ext cx="4451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сказка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76672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848872" cy="59766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Цветок (что делал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жил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поднимал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сторожил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опускал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трудился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вырастил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превозмогал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адовался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тарался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ОЛИЦЕТВОРЕНИЕ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08312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703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C:\Users\алексей\Desktop\0015-009-Refleks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72405" cy="63367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158417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Напишите те слова, с которыми, как вам кажется, Даша могла обратиться к своим друзьям и убедить их прийти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пустырь.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 descr="C:\Users\алексей\Desktop\0011-007-Tretja-ostano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352928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208912" cy="6192688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                                             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значит действовать.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А.Франс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Жизнь ничего не дарует без тяжких трудов и волнений.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Гораций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Смотри на каждую утреннюю зарю, как на начало твоей жизни, и на каждый закат солнца, как на конец её. Пусть каждая из этих кратких жизней будет отмечена каким-нибудь добрым поступком, какой-нибудь победой над собой или приобретенным знанием.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Рескин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2880320" cy="29969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24336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31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                          В. Шемталинский</vt:lpstr>
      <vt:lpstr>Андрей Платонович Платонов                                </vt:lpstr>
      <vt:lpstr>Сказку «Неизвестный цветок» писатель подарил дочке Маше, которая потом посвятила свою жизнь памяти отца.  Она организовала свыше 50 посмертных изданий Платонова. «Неизвестный цветок» – один из последних рассказов писателя. Спустя годы это произведение было высоко оценено.</vt:lpstr>
      <vt:lpstr>быль          </vt:lpstr>
      <vt:lpstr>Презентация PowerPoint</vt:lpstr>
      <vt:lpstr>Презентация PowerPoint</vt:lpstr>
      <vt:lpstr>Напишите те слова, с которыми, как вам кажется, Даша могла обратиться к своим друзьям и убедить их прийти на пустырь. </vt:lpstr>
      <vt:lpstr>                                                   Жить – значит действовать.                                                                                           А.Франс   Жизнь ничего не дарует без тяжких трудов и волнений. Гораций   Смотри на каждую утреннюю зарю, как на начало твоей жизни, и на каждый закат солнца, как на конец её. Пусть каждая из этих кратких жизней будет отмечена каким-нибудь добрым поступком, какой-нибудь победой над собой или приобретенным знанием. Д. Рескин 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Платонович Платонов (1899 – 1951)</dc:title>
  <dc:creator>алексей</dc:creator>
  <cp:lastModifiedBy>Админ</cp:lastModifiedBy>
  <cp:revision>19</cp:revision>
  <dcterms:created xsi:type="dcterms:W3CDTF">2012-02-10T16:48:24Z</dcterms:created>
  <dcterms:modified xsi:type="dcterms:W3CDTF">2014-03-19T01:25:42Z</dcterms:modified>
</cp:coreProperties>
</file>