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60" d="100"/>
          <a:sy n="60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84317" cy="695033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90912" y="244913"/>
            <a:ext cx="7396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МБОУ «ВСОШ №3» –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«Пановская основная общеобразовательная школа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Высокогорского муниципального района РТ»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Айнетдинова\Desktop\upics.yandex.ne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911" y="1819820"/>
            <a:ext cx="3466099" cy="25732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5086850" y="2012532"/>
            <a:ext cx="4057150" cy="12287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422713 </a:t>
            </a:r>
            <a:endParaRPr lang="ru-RU" dirty="0"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Высокогорский район, с. Пановка, улица Крупской, д.34</a:t>
            </a:r>
            <a:endParaRPr lang="ru-RU" dirty="0"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е – </a:t>
            </a:r>
            <a:r>
              <a:rPr lang="en-US" b="1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mail</a:t>
            </a:r>
            <a:r>
              <a:rPr lang="ru-RU" b="1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: </a:t>
            </a:r>
            <a:r>
              <a:rPr lang="ru-RU" b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panovkaschool@yandex.ru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8114" y="4393030"/>
            <a:ext cx="4613360" cy="7524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Учитель физической культуры:</a:t>
            </a:r>
            <a:endParaRPr lang="ru-RU" sz="20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Айнетдинова Гельсирин Минулловна </a:t>
            </a:r>
            <a:endParaRPr lang="ru-RU" sz="20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6146" y="5942347"/>
            <a:ext cx="1925053" cy="5238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2015 год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57275" y="513235"/>
            <a:ext cx="77819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 мероприятие,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проведенное</a:t>
            </a:r>
            <a:endParaRPr lang="en-US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а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кции «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 – альтернатива пагубным привычкам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мероприятия прилагается видеоматериал: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«Веселые старты»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9278" y="4832823"/>
            <a:ext cx="6955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 «Ведущие за собой» 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43037" y="273159"/>
            <a:ext cx="74580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Цель: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пропаганда здорового образа жизни среди детей и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родителей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  <a:endParaRPr lang="en-US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2635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ребёнка на основе овладения физической культурой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635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коллективизма, товарищества, взаимовыручки, творческого мышления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63525" algn="ctr"/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Задачи: 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Создать веселое настроение участников праздника;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Воспитывать чувство коллективизма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85725" algn="l"/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Развивать у детей и взрослых координацию и ловкость движений, глазомер и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умение ориентироваться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пространстве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Способствовать укреплению внутрисемейных связей.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Пропагандировать здоровый образ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жизни;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Повышать интерес у детей к занятиям физической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культуры;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Способствовать созданию атмосферы радости и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веселья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25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85189" y="227583"/>
            <a:ext cx="5331064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2337" y="1387732"/>
            <a:ext cx="7166022" cy="4821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Ведущий 1: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Здравствуйте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ребята, уважаемые родители! Сегодня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мы с вами проведем спортивное мероприятие, посвященное а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кции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«Спорт – альтернатива пагубным привычкам».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Спорт - это жизнь. Человек, ведущий спортивную, активную жизнь – здоровый человек. Сегодня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мы будем бороться с вредными привычками при помощи эстафет и вы увидите, сколько радостного настроения вы получите от этого спортивного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мероприятия.</a:t>
            </a: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Ведущий 2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Мы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праздник дружбы, спорта открываем.</a:t>
            </a:r>
            <a:endParaRPr lang="ru-RU" sz="1600" dirty="0">
              <a:ea typeface="Calibri"/>
              <a:cs typeface="Times New Roman"/>
            </a:endParaRP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                  Спортивный праздник закипит сейчас!</a:t>
            </a:r>
            <a:endParaRPr lang="ru-RU" sz="1600" dirty="0">
              <a:ea typeface="Calibri"/>
              <a:cs typeface="Times New Roman"/>
            </a:endParaRP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                 Мы спортом дух и тело развиваем, </a:t>
            </a:r>
            <a:endParaRPr lang="ru-RU" sz="1600" dirty="0">
              <a:ea typeface="Calibri"/>
              <a:cs typeface="Times New Roman"/>
            </a:endParaRP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                 Он наполнит силой каждого из нас!</a:t>
            </a:r>
            <a:endParaRPr lang="ru-RU" sz="1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978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5495" y="219050"/>
            <a:ext cx="532597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Ведущий 1: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спортивную площадку </a:t>
            </a:r>
            <a:endParaRPr lang="ru-RU" sz="2000" dirty="0">
              <a:ea typeface="Calibri"/>
              <a:cs typeface="Times New Roman"/>
            </a:endParaRP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                  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Приглашаем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мы всех  вас!</a:t>
            </a:r>
            <a:endParaRPr lang="ru-RU" sz="2000" dirty="0">
              <a:ea typeface="Calibri"/>
              <a:cs typeface="Times New Roman"/>
            </a:endParaRP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               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 Праздник спорта и здоровья</a:t>
            </a:r>
            <a:endParaRPr lang="ru-RU" sz="2000" dirty="0">
              <a:ea typeface="Calibri"/>
              <a:cs typeface="Times New Roman"/>
            </a:endParaRP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                 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Начинаем мы сейчас!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0232" y="1639784"/>
            <a:ext cx="798896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lvl="0" indent="180340" algn="just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Ведущий2: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где наши участники? Давайте их поприветствуем!  Мы думаем, что наши участники готовы принять участие в соревнованиях.</a:t>
            </a:r>
          </a:p>
          <a:p>
            <a:pPr marR="180340" indent="180340"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Участники под музыку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«Спорт» заходят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класс. Приветствие команд.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0232" y="3320149"/>
            <a:ext cx="798896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Ведущий 1: </a:t>
            </a:r>
            <a:r>
              <a:rPr lang="ru-RU" sz="1400" dirty="0">
                <a:latin typeface="Times New Roman"/>
                <a:ea typeface="Times New Roman"/>
              </a:rPr>
              <a:t>  </a:t>
            </a:r>
            <a:r>
              <a:rPr lang="ru-RU" sz="2000" dirty="0">
                <a:latin typeface="Times New Roman"/>
                <a:ea typeface="Times New Roman"/>
              </a:rPr>
              <a:t>Вот наши команды и встретились. </a:t>
            </a:r>
            <a:r>
              <a:rPr lang="ru-RU" sz="2000" dirty="0" smtClean="0">
                <a:latin typeface="Times New Roman"/>
                <a:ea typeface="Times New Roman"/>
              </a:rPr>
              <a:t>Прежде чем начать наше соревнование мы  хотим узнать </a:t>
            </a:r>
            <a:r>
              <a:rPr lang="ru-RU" sz="2000" dirty="0">
                <a:latin typeface="times new roman"/>
              </a:rPr>
              <a:t>что, же такое здоровье</a:t>
            </a:r>
            <a:r>
              <a:rPr lang="ru-RU" sz="2000" dirty="0" smtClean="0">
                <a:latin typeface="times new roman"/>
              </a:rPr>
              <a:t>?</a:t>
            </a:r>
            <a:r>
              <a:rPr lang="ru-RU" sz="2000" dirty="0">
                <a:latin typeface="times new roman"/>
              </a:rPr>
              <a:t> </a:t>
            </a:r>
            <a:endParaRPr lang="en-US" sz="2000" dirty="0" smtClean="0">
              <a:latin typeface="times new roman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/>
              </a:rPr>
              <a:t>Дети </a:t>
            </a:r>
            <a:r>
              <a:rPr lang="ru-RU" sz="2000" b="1" dirty="0">
                <a:solidFill>
                  <a:srgbClr val="FF0000"/>
                </a:solidFill>
                <a:latin typeface="times new roman"/>
              </a:rPr>
              <a:t>– по 1 ученику от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</a:rPr>
              <a:t>каждой команды  </a:t>
            </a:r>
            <a:r>
              <a:rPr lang="ru-RU" sz="2000" b="1" dirty="0">
                <a:solidFill>
                  <a:srgbClr val="FF0000"/>
                </a:solidFill>
                <a:latin typeface="times new roman"/>
              </a:rPr>
              <a:t>по очереди говорят, что для них значит это слово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</a:rPr>
              <a:t>)</a:t>
            </a:r>
            <a:r>
              <a:rPr lang="ru-RU" sz="2000" dirty="0" smtClean="0">
                <a:latin typeface="times new roman"/>
              </a:rPr>
              <a:t>. </a:t>
            </a:r>
          </a:p>
          <a:p>
            <a:pPr algn="just"/>
            <a:r>
              <a:rPr lang="ru-RU" sz="2000" dirty="0" smtClean="0">
                <a:latin typeface="Times New Roman"/>
                <a:ea typeface="Times New Roman"/>
              </a:rPr>
              <a:t>Пожелаем  </a:t>
            </a:r>
            <a:r>
              <a:rPr lang="ru-RU" sz="2000" dirty="0">
                <a:latin typeface="Times New Roman"/>
                <a:ea typeface="Times New Roman"/>
              </a:rPr>
              <a:t>нашим участникам больших успехов в предстоящих соревнованиях. </a:t>
            </a:r>
            <a:r>
              <a:rPr lang="ru-RU" sz="2000" dirty="0" smtClean="0">
                <a:latin typeface="Times New Roman"/>
                <a:ea typeface="Times New Roman"/>
              </a:rPr>
              <a:t>Мы  </a:t>
            </a:r>
            <a:r>
              <a:rPr lang="ru-RU" sz="2000" dirty="0">
                <a:latin typeface="Times New Roman"/>
                <a:ea typeface="Times New Roman"/>
              </a:rPr>
              <a:t>начинаем наши эстафеты.</a:t>
            </a:r>
          </a:p>
          <a:p>
            <a:pPr marR="180340" indent="180340" algn="just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3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4500" y="190475"/>
            <a:ext cx="71247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Эстафета1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«Волшебные тапочки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»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Звучит музыка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«Веселая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музыка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Каждая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команда получает «волшебные тапочки» (крышки от коробки для обуви), участник  бежит до отметки в тапочках, назад возвращается бегом без тапочек, а тапочки передаёт следующему участнику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Эстафета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Хоккей с мячом» 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>Музыка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«Спортивный марш»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Каждый </a:t>
            </a:r>
            <a:r>
              <a:rPr lang="ru-RU" sz="2000" dirty="0">
                <a:solidFill>
                  <a:prstClr val="black"/>
                </a:solidFill>
                <a:latin typeface="times new roman"/>
              </a:rPr>
              <a:t>участник команды по очереди в с клюшкой и теннисным мячом обводит кегли до финишной метки и возвращается обратно таким же путем. Побеждает команда, участники которой быстрее всех справятся с заданием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lvl="0"/>
            <a:endParaRPr lang="en-US" sz="2000" dirty="0" smtClean="0">
              <a:solidFill>
                <a:prstClr val="black"/>
              </a:solidFill>
              <a:latin typeface="times new roman"/>
            </a:endParaRPr>
          </a:p>
          <a:p>
            <a:pPr lvl="0" algn="just"/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Эстафета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«Волшебная коробка»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Звучит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музыка «Спортивный марш»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Добежать до разметок с коробочками (разметки в 3х местах), взять из коробочек по одной картинке и правильно их разложить в коробочки «спорт», «вредно», «фрукты»</a:t>
            </a:r>
            <a:endParaRPr lang="en-US" sz="24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lvl="0"/>
            <a:endParaRPr lang="ru-RU" sz="24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lvl="0"/>
            <a:endParaRPr lang="en-US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1" y="6414073"/>
            <a:ext cx="8309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».</a:t>
            </a:r>
            <a:endParaRPr lang="ru-RU" sz="2000" dirty="0" smtClean="0">
              <a:ea typeface="Calibri"/>
              <a:cs typeface="Times New Roman"/>
            </a:endParaRPr>
          </a:p>
          <a:p>
            <a:pPr lvl="0"/>
            <a:endParaRPr lang="ru-RU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just"/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92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53890" y="210065"/>
            <a:ext cx="728662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Эстафета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4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«Кто внимательнее?»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Звучит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музыка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Спортивный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марш»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Участник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должен в двух обручах добежать до противоположной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стены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.и  на плакате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красным фломастером зачеркнуть картинку "вредно" для человека, вернуться змейкой и передать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обручи следующему игроку.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Эстафета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«Подумаем головой»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Звучит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музыка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«Эстафета»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Каждая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команда за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минуту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должна написать виды спорта. Побеждает та команда, которая больше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напишет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Эстафета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«Кто быстрее?»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Звучит музыка «Эстафета»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Стартовать одновременно всей командой. Добежать до обручей, лежащих на полу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напротив каждой команды. Собрать пазл лежащий внутри обруча ""мяч баскетбольный", "мяч футбольный".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3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34188" y="183614"/>
            <a:ext cx="808121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601486"/>
            <a:ext cx="757187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marR="180340" lvl="0" indent="180340"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Ведущий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2: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Последний вид соревнований,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R="180340" lvl="0" indent="18034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                      Мы завершили и сейчас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R="180340" lvl="0" indent="18034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                      Итог всех наших состязаний,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R="180340" lvl="0" indent="180340" algn="just"/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                      Пусть судьи доведут до нас.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R="180340" lvl="0" indent="180340" algn="just"/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Пока жюри подводит итоги, мы посмотрим  музыкальный номер Танец под музыку «Солнышко лучистое» </a:t>
            </a:r>
            <a:endParaRPr lang="en-US" sz="20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R="180340" lvl="0" indent="180340"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Награждение команд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Ведущий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1: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Вот и закончился наш праздник. Все участники команд показали свою ловкость, силу, быстроту. А главное – получили заряд бодрости и массу положительных эмоций! Ещё раз поздравляем всех с праздником! Занимайтесь спортом, укрепляйте своё здоровье, развивайте силу и выносливость! До новых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встреч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642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</TotalTime>
  <Words>531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Айнетдинова</cp:lastModifiedBy>
  <cp:revision>65</cp:revision>
  <dcterms:created xsi:type="dcterms:W3CDTF">2013-11-19T05:52:05Z</dcterms:created>
  <dcterms:modified xsi:type="dcterms:W3CDTF">2016-01-15T16:49:24Z</dcterms:modified>
</cp:coreProperties>
</file>