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0" r:id="rId3"/>
    <p:sldId id="271" r:id="rId4"/>
    <p:sldId id="278" r:id="rId5"/>
    <p:sldId id="272" r:id="rId6"/>
    <p:sldId id="275" r:id="rId7"/>
    <p:sldId id="257" r:id="rId8"/>
    <p:sldId id="259" r:id="rId9"/>
    <p:sldId id="262" r:id="rId10"/>
    <p:sldId id="263" r:id="rId11"/>
    <p:sldId id="264" r:id="rId12"/>
    <p:sldId id="266" r:id="rId13"/>
    <p:sldId id="267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466C9E-B5E1-439A-BDDD-F3F4280BA7F0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A08AC3F-C539-4FD1-8D6D-4AB010163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DB23-F46E-4457-B5C9-8EDFA26EF2A9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DD5F-4732-4290-BD76-3145AF2ED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6468-E2C3-4F56-AD2B-99D68DADA6B6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1F9A-2CA3-43A6-B15F-4261F62B2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2375-2DEF-444F-92D9-0878E70B03CF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EF5D-AB9F-4CE5-8274-36C6F98F2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002FE2-6C96-42EF-A807-E04D4672CBBD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B6F815-73C1-4566-B450-65A6F0B6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C2E2B3-47B3-4626-8E1F-E9920D6B03FE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BD9FB4-1E4B-4358-8284-8FADF076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4EE141-05F9-485C-A8BE-94D40E191D66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92FA2-47A2-41E2-896B-AE4C0C6E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75DC7-CFB0-4E1D-81FB-ECE318DAB9C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7DF07-866B-4CD3-A932-4D19B9AB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AF44-26ED-40CA-BB31-DB0FA0011746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4157-74BE-4C32-A15E-D486D3313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674E7-C68E-4B66-8664-E15715F1C9F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F73A2E-9897-48AA-A69F-C1E61D2B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350E0A-A6B8-4203-B307-92AF7909D0F5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C4188B-734A-45EB-97C9-0DE227FD2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9075D8-BBFC-4329-AD52-A8D7D99D533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D3A826-4FD6-4FCC-B04A-C1DFA8ECC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4" r:id="rId4"/>
    <p:sldLayoutId id="2147483855" r:id="rId5"/>
    <p:sldLayoutId id="2147483856" r:id="rId6"/>
    <p:sldLayoutId id="2147483850" r:id="rId7"/>
    <p:sldLayoutId id="2147483857" r:id="rId8"/>
    <p:sldLayoutId id="2147483858" r:id="rId9"/>
    <p:sldLayoutId id="2147483849" r:id="rId10"/>
    <p:sldLayoutId id="21474838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Как заставить яйцо всплыть?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Паук - серебрянка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928934"/>
            <a:ext cx="8229600" cy="11430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7200" dirty="0" smtClean="0"/>
              <a:t>Как заставить яйцо всплыть?</a:t>
            </a:r>
            <a:endParaRPr lang="ru-RU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8297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71750"/>
            <a:ext cx="7772400" cy="2239963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3600" smtClean="0"/>
              <a:t>Продумайте, как сделать аналог подводной лодки с иллюстрацией ее всплытия и погружения!</a:t>
            </a:r>
            <a:r>
              <a:rPr lang="ru-RU" sz="3600" i="1" smtClean="0"/>
              <a:t> </a:t>
            </a:r>
            <a:endParaRPr lang="ru-RU" sz="3600" smtClean="0"/>
          </a:p>
          <a:p>
            <a:pPr marR="0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Тема: Все ли тела плавают?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1) Сравните силу Архимеда для случая: плотности тел разные, размер одинаковый;</a:t>
            </a:r>
          </a:p>
          <a:p>
            <a:r>
              <a:rPr lang="ru-RU" smtClean="0"/>
              <a:t>2) Сравните силу Архимеда для случая: плотности тел одинаковые, объемы разные;</a:t>
            </a:r>
          </a:p>
          <a:p>
            <a:r>
              <a:rPr lang="ru-RU" smtClean="0"/>
              <a:t>3) Сравните силу Архимеда для случая : плотности тел одинаковые, формы разные;</a:t>
            </a:r>
          </a:p>
          <a:p>
            <a:r>
              <a:rPr lang="ru-RU" smtClean="0"/>
              <a:t>4) Сравните силу Архимеда для случая: плотности жидкостей разные, тела одинаковые;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Задания к опыту №1: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285875"/>
          <a:ext cx="8229600" cy="338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Архимедова сила</a:t>
                      </a:r>
                      <a:endParaRPr lang="ru-RU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Не зависит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Зависит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Плотность тела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Плотность жидкости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Форма тела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Объем тела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вас на столах находятся листы с заданиями и оборудование для эксперимента. Вывести условия плавания тел.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Задания к опыту №2: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2627313" y="3068638"/>
            <a:ext cx="73025" cy="73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75" y="1714500"/>
            <a:ext cx="6119813" cy="30241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4075" y="2636838"/>
            <a:ext cx="1223963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67400" y="2636838"/>
            <a:ext cx="122555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700338" y="2133600"/>
            <a:ext cx="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00338" y="3068638"/>
            <a:ext cx="0" cy="936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516688" y="1916113"/>
            <a:ext cx="0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16688" y="3068638"/>
            <a:ext cx="0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995738" y="2636838"/>
            <a:ext cx="1223962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1" name="TextBox 30"/>
          <p:cNvSpPr txBox="1">
            <a:spLocks noChangeArrowheads="1"/>
          </p:cNvSpPr>
          <p:nvPr/>
        </p:nvSpPr>
        <p:spPr bwMode="auto">
          <a:xfrm>
            <a:off x="2268538" y="48688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Плавает</a:t>
            </a:r>
          </a:p>
        </p:txBody>
      </p:sp>
      <p:sp>
        <p:nvSpPr>
          <p:cNvPr id="10252" name="TextBox 32"/>
          <p:cNvSpPr txBox="1">
            <a:spLocks noChangeArrowheads="1"/>
          </p:cNvSpPr>
          <p:nvPr/>
        </p:nvSpPr>
        <p:spPr bwMode="auto">
          <a:xfrm>
            <a:off x="4356100" y="486886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Тонет</a:t>
            </a:r>
          </a:p>
        </p:txBody>
      </p:sp>
      <p:sp>
        <p:nvSpPr>
          <p:cNvPr id="10253" name="TextBox 33"/>
          <p:cNvSpPr txBox="1">
            <a:spLocks noChangeArrowheads="1"/>
          </p:cNvSpPr>
          <p:nvPr/>
        </p:nvSpPr>
        <p:spPr bwMode="auto">
          <a:xfrm>
            <a:off x="6011863" y="486886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Всплывает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643438" y="2349500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43438" y="3068638"/>
            <a:ext cx="0" cy="1152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2700338" y="3068638"/>
            <a:ext cx="44450" cy="460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643438" y="3068638"/>
            <a:ext cx="46037" cy="460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516688" y="3068638"/>
            <a:ext cx="46037" cy="460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9" name="TextBox 56"/>
          <p:cNvSpPr txBox="1">
            <a:spLocks noChangeArrowheads="1"/>
          </p:cNvSpPr>
          <p:nvPr/>
        </p:nvSpPr>
        <p:spPr bwMode="auto">
          <a:xfrm>
            <a:off x="3779838" y="566102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Рисунок №1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2987675" y="2133600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987675" y="2205038"/>
            <a:ext cx="0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987675" y="2205038"/>
            <a:ext cx="1444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987675" y="2276475"/>
            <a:ext cx="730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3060700" y="2276475"/>
            <a:ext cx="71438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132138" y="2276475"/>
            <a:ext cx="71437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132138" y="2349500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060700" y="2349500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6659563" y="2133600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6661150" y="2205038"/>
            <a:ext cx="0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661150" y="2205038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6661150" y="2276475"/>
            <a:ext cx="71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6732588" y="2276475"/>
            <a:ext cx="71437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804025" y="2276475"/>
            <a:ext cx="73025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04025" y="2349500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732588" y="2349500"/>
            <a:ext cx="1444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4787900" y="2133600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787900" y="2205038"/>
            <a:ext cx="0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4787900" y="2205038"/>
            <a:ext cx="1444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4787900" y="2276475"/>
            <a:ext cx="730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>
            <a:off x="4860925" y="2276475"/>
            <a:ext cx="71438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4932363" y="2276475"/>
            <a:ext cx="71437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32363" y="2349500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4860925" y="2349500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6732588" y="37163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732588" y="3789363"/>
            <a:ext cx="0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732588" y="3789363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6732588" y="3860800"/>
            <a:ext cx="714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6875463" y="393223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6804025" y="3932238"/>
            <a:ext cx="1444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4859338" y="37163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4859338" y="3789363"/>
            <a:ext cx="0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4859338" y="3789363"/>
            <a:ext cx="1444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4859338" y="3860800"/>
            <a:ext cx="730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5003800" y="393223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4932363" y="3932238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>
            <a:off x="2843213" y="37163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2843213" y="3789363"/>
            <a:ext cx="0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2843213" y="3789363"/>
            <a:ext cx="1444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2843213" y="3860800"/>
            <a:ext cx="730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2987675" y="393223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2916238" y="3932238"/>
            <a:ext cx="142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Заголовок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Условия плавания тел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30" grpId="0" animBg="1"/>
      <p:bldP spid="30" grpId="1" animBg="1"/>
      <p:bldP spid="10251" grpId="0"/>
      <p:bldP spid="10251" grpId="1"/>
      <p:bldP spid="10252" grpId="0"/>
      <p:bldP spid="10252" grpId="1"/>
      <p:bldP spid="10253" grpId="0"/>
      <p:bldP spid="10253" grpId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10259" grpId="0"/>
      <p:bldP spid="1025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/>
              <a:t>Костистая рыба - карась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smtClean="0">
                <a:latin typeface="Arial" charset="0"/>
              </a:rPr>
              <a:t>Чирок-трескунок</a:t>
            </a:r>
          </a:p>
        </p:txBody>
      </p:sp>
      <p:pic>
        <p:nvPicPr>
          <p:cNvPr id="24579" name="Picture 5" descr="Чирок треск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90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Lucida Sans Unicode</vt:lpstr>
      <vt:lpstr>Arial</vt:lpstr>
      <vt:lpstr>Wingdings 3</vt:lpstr>
      <vt:lpstr>Verdana</vt:lpstr>
      <vt:lpstr>Wingdings 2</vt:lpstr>
      <vt:lpstr>Calibri</vt:lpstr>
      <vt:lpstr>Franklin Gothic Book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заставить яйцо всплыть?</dc:title>
  <dc:creator>User</dc:creator>
  <cp:lastModifiedBy>Admin</cp:lastModifiedBy>
  <cp:revision>14</cp:revision>
  <dcterms:created xsi:type="dcterms:W3CDTF">2014-01-28T13:44:37Z</dcterms:created>
  <dcterms:modified xsi:type="dcterms:W3CDTF">2016-01-15T14:55:30Z</dcterms:modified>
</cp:coreProperties>
</file>