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8" r:id="rId21"/>
    <p:sldId id="27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46" autoAdjust="0"/>
    <p:restoredTop sz="94660"/>
  </p:normalViewPr>
  <p:slideViewPr>
    <p:cSldViewPr>
      <p:cViewPr>
        <p:scale>
          <a:sx n="52" d="100"/>
          <a:sy n="52" d="100"/>
        </p:scale>
        <p:origin x="-145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Мария </a:t>
            </a:r>
            <a:r>
              <a:rPr lang="ru-RU" dirty="0" smtClean="0"/>
              <a:t>Склодовская-Кюри</a:t>
            </a:r>
            <a:br>
              <a:rPr lang="ru-RU" dirty="0" smtClean="0"/>
            </a:br>
            <a:r>
              <a:rPr lang="ru-RU" dirty="0" smtClean="0"/>
              <a:t>Жизненный путь женщины в науке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Тимофеева Светлана Алексеевна</a:t>
            </a:r>
          </a:p>
          <a:p>
            <a:r>
              <a:rPr lang="ru-RU" dirty="0" smtClean="0"/>
              <a:t>ГБОУ ЦО №633</a:t>
            </a:r>
            <a:endParaRPr lang="ru-RU" dirty="0"/>
          </a:p>
        </p:txBody>
      </p:sp>
      <p:pic>
        <p:nvPicPr>
          <p:cNvPr id="4" name="Содержимое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"/>
            <a:ext cx="2438400" cy="335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724400" cy="49377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1900-1906  гг.  </a:t>
            </a:r>
          </a:p>
          <a:p>
            <a:r>
              <a:rPr lang="ru-RU" dirty="0" smtClean="0"/>
              <a:t> Осуществляют работы  по  выделению  чистых  солей радия. Совершают  открытие физиологического  воздействия   радия   на  организм. </a:t>
            </a:r>
          </a:p>
          <a:p>
            <a:r>
              <a:rPr lang="ru-RU" dirty="0" smtClean="0"/>
              <a:t> Начинается  промышленное производство  радия. </a:t>
            </a:r>
          </a:p>
          <a:p>
            <a:r>
              <a:rPr lang="ru-RU" dirty="0" smtClean="0"/>
              <a:t>  Мария  Кюри   публикует   ряд   научных  трудов   по радиоактивности.  Радий  делается предметом  исследования  крупнейших ученых мира.</a:t>
            </a:r>
            <a:endParaRPr lang="ru-RU" dirty="0"/>
          </a:p>
        </p:txBody>
      </p:sp>
      <p:pic>
        <p:nvPicPr>
          <p:cNvPr id="5" name="Содержимое 4" descr="Marie_et_Pierre_Curi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447800"/>
            <a:ext cx="4041775" cy="44540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800600" cy="4937760"/>
          </a:xfrm>
        </p:spPr>
        <p:txBody>
          <a:bodyPr>
            <a:normAutofit/>
          </a:bodyPr>
          <a:lstStyle/>
          <a:p>
            <a:r>
              <a:rPr lang="ru-RU" dirty="0" smtClean="0"/>
              <a:t>1903г.</a:t>
            </a:r>
          </a:p>
          <a:p>
            <a:r>
              <a:rPr lang="ru-RU" dirty="0" smtClean="0"/>
              <a:t>Присуждение Пьеру и  Марии Кюри и Анри Беккерелю Нобелевской премии по физике  . </a:t>
            </a:r>
          </a:p>
          <a:p>
            <a:r>
              <a:rPr lang="ru-RU" dirty="0" smtClean="0"/>
              <a:t> Присуждение  супругам  Кюри   медали  Дэви  Лондонским Королевским обществом.</a:t>
            </a:r>
          </a:p>
          <a:p>
            <a:endParaRPr lang="ru-RU" dirty="0"/>
          </a:p>
        </p:txBody>
      </p:sp>
      <p:pic>
        <p:nvPicPr>
          <p:cNvPr id="9" name="Содержимое 8" descr="549538_394993067215943_1673430153_n[1]_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53000" y="1600200"/>
            <a:ext cx="4041775" cy="39453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1906 г., 19 апреля. – Происходит трагическая гибель Пьера Кюри. Национальный траур по великому французскому ученому.</a:t>
            </a:r>
          </a:p>
          <a:p>
            <a:endParaRPr lang="ru-RU" dirty="0"/>
          </a:p>
        </p:txBody>
      </p:sp>
      <p:pic>
        <p:nvPicPr>
          <p:cNvPr id="7" name="Содержимое 6" descr="651_183936402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76800" y="1316037"/>
            <a:ext cx="3505200" cy="46735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/>
          <a:lstStyle/>
          <a:p>
            <a:r>
              <a:rPr lang="ru-RU" dirty="0" smtClean="0"/>
              <a:t>1906  г.,  13 мая.  -  Мария  Кюри  назначается  профессором факультета естествознания Сорбонны - впервые в истории французской высшей школы женщина получает профессорскую кафедру.</a:t>
            </a:r>
          </a:p>
          <a:p>
            <a:endParaRPr lang="ru-RU" dirty="0"/>
          </a:p>
        </p:txBody>
      </p:sp>
      <p:pic>
        <p:nvPicPr>
          <p:cNvPr id="7" name="Содержимое 6" descr="Ma_riya-Kyur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09800" y="2819400"/>
            <a:ext cx="4495800" cy="3505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1906-1914 гг.  </a:t>
            </a:r>
          </a:p>
          <a:p>
            <a:r>
              <a:rPr lang="ru-RU" dirty="0" smtClean="0"/>
              <a:t> Мария Кюри продолжает исследования, прерванные смертью Пьера, преподает  в  Сорбонне  и  Севре.  Она  создает  и  читает  первый  и единственный в мире курс  лекций по радиоактивности. Редактирует и выпускает в свет "Труды Пьера Кюри".</a:t>
            </a:r>
          </a:p>
          <a:p>
            <a:endParaRPr lang="ru-RU" dirty="0"/>
          </a:p>
        </p:txBody>
      </p:sp>
      <p:pic>
        <p:nvPicPr>
          <p:cNvPr id="6" name="Содержимое 5" descr="4_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7504" y="1216025"/>
            <a:ext cx="3291417" cy="49371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91000" cy="4937760"/>
          </a:xfrm>
        </p:spPr>
        <p:txBody>
          <a:bodyPr/>
          <a:lstStyle/>
          <a:p>
            <a:r>
              <a:rPr lang="ru-RU" dirty="0" smtClean="0"/>
              <a:t>1911г</a:t>
            </a:r>
          </a:p>
          <a:p>
            <a:r>
              <a:rPr lang="ru-RU" dirty="0" smtClean="0"/>
              <a:t> Присуждение Марии Кюри Нобелевской премии по химии .</a:t>
            </a:r>
          </a:p>
          <a:p>
            <a:r>
              <a:rPr lang="ru-RU" dirty="0" smtClean="0"/>
              <a:t> Строительство Института радия в Париже.</a:t>
            </a:r>
          </a:p>
          <a:p>
            <a:endParaRPr lang="ru-RU" dirty="0"/>
          </a:p>
        </p:txBody>
      </p:sp>
      <p:pic>
        <p:nvPicPr>
          <p:cNvPr id="7" name="Содержимое 6" descr="300px-DSC_6657-UniversiteMarieCuri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76800" y="1073260"/>
            <a:ext cx="3505200" cy="515264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1914-1918 гг.</a:t>
            </a:r>
          </a:p>
          <a:p>
            <a:r>
              <a:rPr lang="ru-RU" dirty="0" smtClean="0"/>
              <a:t> Война. Мария Кюри создает 220 передвижных и постоянных рентгеновских установок.</a:t>
            </a:r>
          </a:p>
          <a:p>
            <a:r>
              <a:rPr lang="ru-RU" dirty="0" smtClean="0"/>
              <a:t>Начинается применение эманации радия  в медицинских целях.</a:t>
            </a:r>
          </a:p>
          <a:p>
            <a:endParaRPr lang="ru-RU" dirty="0"/>
          </a:p>
        </p:txBody>
      </p:sp>
      <p:pic>
        <p:nvPicPr>
          <p:cNvPr id="7" name="Содержимое 6" descr="i_02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24400" y="1179636"/>
            <a:ext cx="3902948" cy="506876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/>
          <a:lstStyle/>
          <a:p>
            <a:r>
              <a:rPr lang="ru-RU" dirty="0" smtClean="0"/>
              <a:t> 1919-1934  гг.  </a:t>
            </a:r>
          </a:p>
          <a:p>
            <a:r>
              <a:rPr lang="ru-RU" dirty="0" smtClean="0"/>
              <a:t> Мария Кюри продолжает свои исследования  в  Институте радия, занимается общественной деятельностью.</a:t>
            </a:r>
          </a:p>
          <a:p>
            <a:r>
              <a:rPr lang="ru-RU" dirty="0" smtClean="0"/>
              <a:t>Создание Института  радия в Варшаве.</a:t>
            </a:r>
            <a:endParaRPr lang="ru-RU" dirty="0"/>
          </a:p>
        </p:txBody>
      </p:sp>
      <p:pic>
        <p:nvPicPr>
          <p:cNvPr id="7" name="Содержимое 6" descr="iradowy_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52600" y="3352800"/>
            <a:ext cx="5029200" cy="332765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1926г.</a:t>
            </a:r>
          </a:p>
          <a:p>
            <a:r>
              <a:rPr lang="ru-RU" dirty="0" smtClean="0"/>
              <a:t> Марию Кюри избирают почетным  членом Академии  наук  СССР .</a:t>
            </a:r>
          </a:p>
          <a:p>
            <a:endParaRPr lang="ru-RU" dirty="0" smtClean="0"/>
          </a:p>
          <a:p>
            <a:r>
              <a:rPr lang="ru-RU" dirty="0" smtClean="0"/>
              <a:t> Успехи в науке дочери Марии Кюри -  </a:t>
            </a:r>
            <a:r>
              <a:rPr lang="ru-RU" dirty="0" err="1" smtClean="0"/>
              <a:t>Ирен</a:t>
            </a:r>
            <a:r>
              <a:rPr lang="ru-RU" dirty="0" smtClean="0"/>
              <a:t> и зятя Фредерика  Жолио:в1935г. им присудили Нобелевскую премию по химии.  </a:t>
            </a:r>
          </a:p>
          <a:p>
            <a:endParaRPr lang="ru-RU" dirty="0"/>
          </a:p>
        </p:txBody>
      </p:sp>
      <p:pic>
        <p:nvPicPr>
          <p:cNvPr id="7" name="Содержимое 6" descr="irene_frederic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08750" y="1219201"/>
            <a:ext cx="3549450" cy="501631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1935г</a:t>
            </a:r>
          </a:p>
          <a:p>
            <a:r>
              <a:rPr lang="ru-RU" dirty="0" smtClean="0"/>
              <a:t>Нобелевские лауреаты по химии </a:t>
            </a:r>
            <a:r>
              <a:rPr lang="ru-RU" dirty="0" err="1" smtClean="0"/>
              <a:t>Ирен</a:t>
            </a:r>
            <a:r>
              <a:rPr lang="ru-RU" dirty="0" smtClean="0"/>
              <a:t> и Фредерик </a:t>
            </a:r>
            <a:r>
              <a:rPr lang="ru-RU" dirty="0" err="1" smtClean="0"/>
              <a:t>Жолио</a:t>
            </a:r>
            <a:r>
              <a:rPr lang="ru-RU" dirty="0" smtClean="0"/>
              <a:t> Кюри.</a:t>
            </a:r>
          </a:p>
          <a:p>
            <a:endParaRPr lang="ru-RU" dirty="0" smtClean="0"/>
          </a:p>
          <a:p>
            <a:r>
              <a:rPr lang="ru-RU" dirty="0" smtClean="0"/>
              <a:t>В 1934г. Мария Склодовская- Кюри скончалась.</a:t>
            </a:r>
          </a:p>
          <a:p>
            <a:endParaRPr lang="ru-RU" dirty="0"/>
          </a:p>
        </p:txBody>
      </p:sp>
      <p:pic>
        <p:nvPicPr>
          <p:cNvPr id="5" name="Содержимое 4" descr="800px-Frederic_and_Irene_Joliot-Curi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93523" y="1219200"/>
            <a:ext cx="4248559" cy="30217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Детство, отрочество, юность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1867 г., 7 ноября.</a:t>
            </a:r>
          </a:p>
          <a:p>
            <a:pPr algn="ctr">
              <a:buNone/>
            </a:pPr>
            <a:r>
              <a:rPr lang="ru-RU" dirty="0" smtClean="0"/>
              <a:t> В Варшаве, в семье  учителя Владислава Склодовского родился пятый ребенок - дочь Мария.</a:t>
            </a:r>
          </a:p>
          <a:p>
            <a:pPr algn="ctr"/>
            <a:r>
              <a:rPr lang="ru-RU" dirty="0" smtClean="0"/>
              <a:t>1883 г., июнь. </a:t>
            </a:r>
          </a:p>
          <a:p>
            <a:pPr algn="ctr"/>
            <a:r>
              <a:rPr lang="ru-RU" dirty="0" smtClean="0"/>
              <a:t>  Мария  Склодовская  оканчивает гимназию с золотой медалью.</a:t>
            </a:r>
          </a:p>
          <a:p>
            <a:endParaRPr lang="ru-RU" dirty="0"/>
          </a:p>
        </p:txBody>
      </p:sp>
      <p:pic>
        <p:nvPicPr>
          <p:cNvPr id="11" name="Содержимое 10" descr="8_50dd5c8dce6e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32325" y="2000514"/>
            <a:ext cx="4041775" cy="3368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Эпилог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Из 160 лауреатов  Нобелевской премии(по состоянию на 2011 год) лишь четверо — женщины: Мария Кюри, Ирен Жолио-Кюри,</a:t>
            </a:r>
          </a:p>
          <a:p>
            <a:r>
              <a:rPr lang="ru-RU" smtClean="0"/>
              <a:t> Дороти Кроуфут-Ходжикин и Ада Йонат.</a:t>
            </a:r>
          </a:p>
          <a:p>
            <a:r>
              <a:rPr lang="ru-RU" smtClean="0"/>
              <a:t>Две  из них- из  одной семьи !</a:t>
            </a:r>
            <a:endParaRPr lang="ru-RU" dirty="0"/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19712" y="1813877"/>
            <a:ext cx="2667000" cy="37414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590800"/>
            <a:ext cx="4191000" cy="9906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Кюри Ева «Мария Кюри» Атомиздат,1976</a:t>
            </a:r>
          </a:p>
          <a:p>
            <a:r>
              <a:rPr lang="ru-RU" dirty="0" smtClean="0"/>
              <a:t>Интернет ресурсы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Детство, отрочество, юность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1884  г.  -  После годового отдыха шестнадцатилетняя Мария  Склодовская начинает  давать  частные уроки и   активно  участвует   в   деятельности   "Вольного университета".</a:t>
            </a:r>
          </a:p>
          <a:p>
            <a:endParaRPr lang="ru-RU" dirty="0"/>
          </a:p>
        </p:txBody>
      </p:sp>
      <p:pic>
        <p:nvPicPr>
          <p:cNvPr id="4" name="Содержимое 8" descr="marie_sklodowska_curie_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2" y="1437850"/>
            <a:ext cx="2738438" cy="432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Детство, отрочество, юность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1885-1891 гг. </a:t>
            </a:r>
          </a:p>
          <a:p>
            <a:r>
              <a:rPr lang="ru-RU" dirty="0" smtClean="0"/>
              <a:t> Для оказания помощи, уехавшей в Париж сестре Броне ,Мария Склодовская работает гувернанткой в  зажиточных буржуазных  семействах.  Она усиленно занимается самообразованием, обучает грамоте деревенских ребятишек.</a:t>
            </a:r>
          </a:p>
          <a:p>
            <a:r>
              <a:rPr lang="ru-RU" dirty="0" smtClean="0"/>
              <a:t>Вернувшись в  Варшаву, Мария  </a:t>
            </a:r>
            <a:br>
              <a:rPr lang="ru-RU" dirty="0" smtClean="0"/>
            </a:br>
            <a:r>
              <a:rPr lang="ru-RU" dirty="0" smtClean="0"/>
              <a:t>начинает самостоятельные </a:t>
            </a:r>
            <a:br>
              <a:rPr lang="ru-RU" dirty="0" smtClean="0"/>
            </a:br>
            <a:r>
              <a:rPr lang="ru-RU" dirty="0" smtClean="0"/>
              <a:t>занятия в лаборатории Музея </a:t>
            </a:r>
            <a:br>
              <a:rPr lang="ru-RU" dirty="0" smtClean="0"/>
            </a:br>
            <a:r>
              <a:rPr lang="ru-RU" dirty="0" smtClean="0"/>
              <a:t>промышленности и сельского </a:t>
            </a:r>
            <a:br>
              <a:rPr lang="ru-RU" dirty="0" smtClean="0"/>
            </a:br>
            <a:r>
              <a:rPr lang="ru-RU" dirty="0" smtClean="0"/>
              <a:t>хозяйства.</a:t>
            </a:r>
          </a:p>
          <a:p>
            <a:r>
              <a:rPr lang="ru-RU" dirty="0" smtClean="0"/>
              <a:t> Отъезд в Париж.</a:t>
            </a:r>
          </a:p>
          <a:p>
            <a:endParaRPr lang="ru-RU" dirty="0"/>
          </a:p>
        </p:txBody>
      </p:sp>
      <p:pic>
        <p:nvPicPr>
          <p:cNvPr id="7" name="Содержимое 6" descr="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34000" y="3429000"/>
            <a:ext cx="3560064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карьеры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1891-1894  гг.</a:t>
            </a:r>
          </a:p>
          <a:p>
            <a:r>
              <a:rPr lang="ru-RU" dirty="0" smtClean="0"/>
              <a:t> Мария  Склодовская  становится  студенткой Сорбонны на факультете естествознания.  Проявив  выдающиеся способности  и  огромное  трудолюбие, она получает  два  диплома  лиценциата – по физике и математике.</a:t>
            </a:r>
          </a:p>
          <a:p>
            <a:endParaRPr lang="ru-RU" dirty="0"/>
          </a:p>
        </p:txBody>
      </p:sp>
      <p:pic>
        <p:nvPicPr>
          <p:cNvPr id="7" name="Содержимое 6" descr="5452079728_3e59791a93_b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66416" y="1828800"/>
            <a:ext cx="4489574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карьеры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1895  г.,  26 июля.  - Бракосочетание Пьера Кюри  и Марии  Склодовской.</a:t>
            </a:r>
          </a:p>
          <a:p>
            <a:r>
              <a:rPr lang="ru-RU" dirty="0" smtClean="0"/>
              <a:t>Мария начинает работать в лаборатории Пьера Кюри в Школе физики и химии.</a:t>
            </a:r>
          </a:p>
          <a:p>
            <a:endParaRPr lang="ru-RU" dirty="0"/>
          </a:p>
        </p:txBody>
      </p:sp>
      <p:pic>
        <p:nvPicPr>
          <p:cNvPr id="6" name="Содержимое 5" descr="sklodovskaya-kury_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10551" y="1451596"/>
            <a:ext cx="3485322" cy="44659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карьеры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1897  г.,  12  сентября.  - Мария Кюри родила  первую  дочь  - будущего лауреата  Нобелевской премии </a:t>
            </a:r>
            <a:r>
              <a:rPr lang="ru-RU" dirty="0" err="1" smtClean="0"/>
              <a:t>Ирен</a:t>
            </a:r>
            <a:r>
              <a:rPr lang="ru-RU" dirty="0" smtClean="0"/>
              <a:t> . </a:t>
            </a:r>
          </a:p>
          <a:p>
            <a:r>
              <a:rPr lang="ru-RU" dirty="0" smtClean="0"/>
              <a:t> Мария  Кюри начинает  изучать открытое в 1896 г. А.Беккерелем явление радиоактивности и устанавливает, что излучение соединений урана – это  свойство атомов урана.</a:t>
            </a:r>
            <a:endParaRPr lang="ru-RU" dirty="0"/>
          </a:p>
        </p:txBody>
      </p:sp>
      <p:pic>
        <p:nvPicPr>
          <p:cNvPr id="9" name="Содержимое 8" descr="557167_394993227215927_1594443750_n[1]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32325" y="1295361"/>
            <a:ext cx="4041775" cy="477845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1898 г. - Мария Кюри замечает, что радиоактивность некоторых минералов, содержащих уран и торий,  во много раз сильнее,  чем следовало  ожидать. Она делает предположение, что эти минералы содержат новый радиоактивный элемент.</a:t>
            </a:r>
          </a:p>
          <a:p>
            <a:r>
              <a:rPr lang="ru-RU" dirty="0" smtClean="0"/>
              <a:t>Напряженная совместная работа супругов Кюри привела к блестящему результату: они открыли полоний (июль), а затем радий (декабрь).</a:t>
            </a:r>
          </a:p>
          <a:p>
            <a:endParaRPr lang="ru-RU" dirty="0"/>
          </a:p>
        </p:txBody>
      </p:sp>
      <p:pic>
        <p:nvPicPr>
          <p:cNvPr id="7" name="Содержимое 6" descr="echo85h9t5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32325" y="1693812"/>
            <a:ext cx="4041775" cy="39815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458200" cy="4937760"/>
          </a:xfrm>
        </p:spPr>
        <p:txBody>
          <a:bodyPr>
            <a:normAutofit/>
          </a:bodyPr>
          <a:lstStyle/>
          <a:p>
            <a:r>
              <a:rPr lang="ru-RU" dirty="0" smtClean="0"/>
              <a:t>1899-1900  гг.  -   Пьер   и   Мария   Кюри   продолжают   исследования радиоактивности.   Они   устанавливают,   что   лучи,  испускаемые   радием, принадлежат  к  трем  различным  категориям  - альфа-,  бета- частицы  и гамма-лучи.</a:t>
            </a:r>
          </a:p>
          <a:p>
            <a:r>
              <a:rPr lang="ru-RU" dirty="0" smtClean="0"/>
              <a:t>Пьер начинает преподавать в Сорбонне, а Мария - в Севре.</a:t>
            </a:r>
          </a:p>
          <a:p>
            <a:endParaRPr lang="ru-RU" dirty="0"/>
          </a:p>
        </p:txBody>
      </p:sp>
      <p:pic>
        <p:nvPicPr>
          <p:cNvPr id="7" name="Содержимое 3" descr="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3810000"/>
            <a:ext cx="7111999" cy="2438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228</TotalTime>
  <Words>658</Words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Мария Склодовская-Кюри Жизненный путь женщины в науке  </vt:lpstr>
      <vt:lpstr>Детство, отрочество, юность</vt:lpstr>
      <vt:lpstr>Детство, отрочество, юность</vt:lpstr>
      <vt:lpstr>Детство, отрочество, юность</vt:lpstr>
      <vt:lpstr>Начало карьеры</vt:lpstr>
      <vt:lpstr>Начало карьеры</vt:lpstr>
      <vt:lpstr>Начало карьеры</vt:lpstr>
      <vt:lpstr>Научные открытия</vt:lpstr>
      <vt:lpstr>Научные открытия</vt:lpstr>
      <vt:lpstr>Научные открытия</vt:lpstr>
      <vt:lpstr>Научные открытия</vt:lpstr>
      <vt:lpstr>Научные открытия</vt:lpstr>
      <vt:lpstr>Научные открытия</vt:lpstr>
      <vt:lpstr>Научные открытия</vt:lpstr>
      <vt:lpstr>Научные открытия</vt:lpstr>
      <vt:lpstr>Научные открытия</vt:lpstr>
      <vt:lpstr>Научные открытия</vt:lpstr>
      <vt:lpstr>Научные открытия</vt:lpstr>
      <vt:lpstr> </vt:lpstr>
      <vt:lpstr>Эпилог</vt:lpstr>
      <vt:lpstr>Спасибо за внимание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26</cp:revision>
  <dcterms:created xsi:type="dcterms:W3CDTF">2015-06-24T18:10:43Z</dcterms:created>
  <dcterms:modified xsi:type="dcterms:W3CDTF">2015-11-30T21:40:57Z</dcterms:modified>
</cp:coreProperties>
</file>