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6" r:id="rId3"/>
    <p:sldId id="257" r:id="rId4"/>
    <p:sldId id="258" r:id="rId5"/>
    <p:sldId id="259" r:id="rId6"/>
    <p:sldId id="260" r:id="rId7"/>
    <p:sldId id="261" r:id="rId8"/>
    <p:sldId id="270" r:id="rId9"/>
    <p:sldId id="263" r:id="rId10"/>
    <p:sldId id="264" r:id="rId11"/>
    <p:sldId id="265" r:id="rId12"/>
    <p:sldId id="268" r:id="rId13"/>
    <p:sldId id="26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670E2-2CBD-4EC2-8EDF-882D4D768CE6}" type="datetimeFigureOut">
              <a:rPr lang="ru-RU" smtClean="0"/>
              <a:pPr/>
              <a:t>08.10.2015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9498B-D8B8-40AF-A228-2E1A1A5926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670E2-2CBD-4EC2-8EDF-882D4D768CE6}" type="datetimeFigureOut">
              <a:rPr lang="ru-RU" smtClean="0"/>
              <a:pPr/>
              <a:t>08.10.2015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9498B-D8B8-40AF-A228-2E1A1A5926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670E2-2CBD-4EC2-8EDF-882D4D768CE6}" type="datetimeFigureOut">
              <a:rPr lang="ru-RU" smtClean="0"/>
              <a:pPr/>
              <a:t>08.10.2015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9498B-D8B8-40AF-A228-2E1A1A5926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670E2-2CBD-4EC2-8EDF-882D4D768CE6}" type="datetimeFigureOut">
              <a:rPr lang="ru-RU" smtClean="0"/>
              <a:pPr/>
              <a:t>08.10.2015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9498B-D8B8-40AF-A228-2E1A1A5926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670E2-2CBD-4EC2-8EDF-882D4D768CE6}" type="datetimeFigureOut">
              <a:rPr lang="ru-RU" smtClean="0"/>
              <a:pPr/>
              <a:t>08.10.2015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9498B-D8B8-40AF-A228-2E1A1A5926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670E2-2CBD-4EC2-8EDF-882D4D768CE6}" type="datetimeFigureOut">
              <a:rPr lang="ru-RU" smtClean="0"/>
              <a:pPr/>
              <a:t>08.10.2015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9498B-D8B8-40AF-A228-2E1A1A5926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670E2-2CBD-4EC2-8EDF-882D4D768CE6}" type="datetimeFigureOut">
              <a:rPr lang="ru-RU" smtClean="0"/>
              <a:pPr/>
              <a:t>08.10.2015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9498B-D8B8-40AF-A228-2E1A1A5926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670E2-2CBD-4EC2-8EDF-882D4D768CE6}" type="datetimeFigureOut">
              <a:rPr lang="ru-RU" smtClean="0"/>
              <a:pPr/>
              <a:t>08.10.2015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9498B-D8B8-40AF-A228-2E1A1A5926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670E2-2CBD-4EC2-8EDF-882D4D768CE6}" type="datetimeFigureOut">
              <a:rPr lang="ru-RU" smtClean="0"/>
              <a:pPr/>
              <a:t>08.10.2015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9498B-D8B8-40AF-A228-2E1A1A5926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670E2-2CBD-4EC2-8EDF-882D4D768CE6}" type="datetimeFigureOut">
              <a:rPr lang="ru-RU" smtClean="0"/>
              <a:pPr/>
              <a:t>08.10.2015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9498B-D8B8-40AF-A228-2E1A1A5926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670E2-2CBD-4EC2-8EDF-882D4D768CE6}" type="datetimeFigureOut">
              <a:rPr lang="ru-RU" smtClean="0"/>
              <a:pPr/>
              <a:t>08.10.2015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9498B-D8B8-40AF-A228-2E1A1A5926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0670E2-2CBD-4EC2-8EDF-882D4D768CE6}" type="datetimeFigureOut">
              <a:rPr lang="ru-RU" smtClean="0"/>
              <a:pPr/>
              <a:t>08.10.2015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29498B-D8B8-40AF-A228-2E1A1A5926F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circl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player.myshared.ru/851730/data/images/img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Правильное питание-залог физического и психологического здоровья.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4400" b="0" i="0" u="none" strike="noStrike" kern="1200" cap="none" spc="0" normalizeH="0" baseline="0" noProof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Скелет и мышцы-это опора тела и движение.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143372" y="1928803"/>
            <a:ext cx="4286280" cy="400052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Picture 2" descr="http://player.myshared.ru/851730/data/images/img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0" i="0" u="none" strike="noStrike" kern="1200" cap="none" spc="0" normalizeH="0" baseline="0" noProof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Накачаем мышцы</a:t>
            </a:r>
            <a:endParaRPr kumimoji="0" lang="ru-RU" sz="60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Содержимое 3" descr="упр2.jpg"/>
          <p:cNvPicPr>
            <a:picLocks noChangeAspect="1"/>
          </p:cNvPicPr>
          <p:nvPr/>
        </p:nvPicPr>
        <p:blipFill>
          <a:blip r:embed="rId3"/>
          <a:srcRect b="6557"/>
          <a:stretch>
            <a:fillRect/>
          </a:stretch>
        </p:blipFill>
        <p:spPr>
          <a:xfrm>
            <a:off x="1071538" y="1857364"/>
            <a:ext cx="6858048" cy="4071966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Picture 2" descr="http://player.myshared.ru/851730/data/images/img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8" name="Picture 2" descr="C:\Users\User\Desktop\упр нога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65072" y="1142984"/>
            <a:ext cx="4279696" cy="464347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player.myshared.ru/851730/data/images/img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0" i="0" u="none" strike="noStrike" kern="1200" cap="none" spc="0" normalizeH="0" baseline="0" noProof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Растянем мышцы</a:t>
            </a:r>
            <a:endParaRPr kumimoji="0" lang="ru-RU" sz="54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Содержимое 3" descr="упр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48" y="1571612"/>
            <a:ext cx="2928958" cy="4000528"/>
          </a:xfrm>
          <a:prstGeom prst="rect">
            <a:avLst/>
          </a:prstGeom>
        </p:spPr>
      </p:pic>
      <p:pic>
        <p:nvPicPr>
          <p:cNvPr id="6" name="Picture 2" descr="C:\Users\User\Desktop\картинки к уроку\упр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7620" y="1357298"/>
            <a:ext cx="4786346" cy="421484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Picture 2" descr="http://player.myshared.ru/851730/data/images/img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Желаю Вам </a:t>
            </a:r>
            <a:r>
              <a:rPr kumimoji="0" lang="ru-RU" sz="4400" b="0" i="0" u="none" strike="noStrike" kern="1200" cap="none" spc="0" normalizeH="0" baseline="0" noProof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ЗДОРОВЬЯ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Содержимое 3" descr="дети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57224" y="1428736"/>
            <a:ext cx="7500990" cy="4714908"/>
          </a:xfr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 descr="http://player.myshared.ru/851730/data/images/img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Пластика-чудная гимнастика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Picture 2" descr="C:\Users\User\Desktop\упр живот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8" y="1571612"/>
            <a:ext cx="4786346" cy="478634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 descr="http://player.myshared.ru/851730/data/images/img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Скелет человек содержит 200 костей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Содержимое 3" descr="скелет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43108" y="1500174"/>
            <a:ext cx="5072097" cy="4983179"/>
          </a:xfr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Picture 2" descr="http://player.myshared.ru/851730/data/images/img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Кость внутри</a:t>
            </a:r>
            <a:endParaRPr kumimoji="0" lang="ru-RU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Содержимое 3" descr="кость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852" y="1928802"/>
            <a:ext cx="6643734" cy="4500594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Picture 2" descr="http://player.myshared.ru/851730/data/images/img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0" i="0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Молочные продукты</a:t>
            </a:r>
            <a:endParaRPr kumimoji="0" lang="ru-RU" sz="54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Содержимое 3" descr="молочка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695" y="1600200"/>
            <a:ext cx="7228609" cy="4525963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Picture 2" descr="http://player.myshared.ru/851730/data/images/img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Витамин-Кальций </a:t>
            </a:r>
            <a:r>
              <a:rPr kumimoji="0" lang="en-US" sz="54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D3</a:t>
            </a:r>
            <a:endParaRPr kumimoji="0" lang="ru-RU" sz="5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Содержимое 3" descr="кальций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728" y="1500174"/>
            <a:ext cx="6572296" cy="4125132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Picture 2" descr="http://player.myshared.ru/851730/data/images/img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Полезная « Парочка»</a:t>
            </a:r>
            <a:endParaRPr kumimoji="0" lang="ru-RU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Содержимое 3" descr="яйца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48" y="2147790"/>
            <a:ext cx="3500462" cy="3924415"/>
          </a:xfrm>
          <a:prstGeom prst="rect">
            <a:avLst/>
          </a:prstGeom>
        </p:spPr>
      </p:pic>
      <p:pic>
        <p:nvPicPr>
          <p:cNvPr id="10242" name="Picture 2" descr="http://l.yimg.com/bt/api/res/1.2/a2RJmkWOW2gMNUD1xvTFIQ--/YXBwaWQ9eW5ld3M7Zmk9aW5zZXQ7aD00NjE7cT03NTt3PTYzMA--/http:/l.yimg.com/os/401/2013/01/04/Fotolia-37014808-Subscription-XXL-jpg_11312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2357430"/>
            <a:ext cx="3857610" cy="282279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layer.myshared.ru/851730/data/images/img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0" i="0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У человека 650 мышц</a:t>
            </a:r>
            <a:endParaRPr kumimoji="0" lang="ru-RU" sz="60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Содержимое 5" descr="мышцы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976" y="1500174"/>
            <a:ext cx="6858048" cy="4786346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Picture 2" descr="http://player.myshared.ru/851730/data/images/img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«Квадрицепс»-четырёхглавая мышца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Содержимое 3" descr="квадрицепс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2214554"/>
            <a:ext cx="3429024" cy="3793358"/>
          </a:xfrm>
          <a:prstGeom prst="rect">
            <a:avLst/>
          </a:prstGeom>
        </p:spPr>
      </p:pic>
      <p:pic>
        <p:nvPicPr>
          <p:cNvPr id="10" name="Picture 2" descr="C:\Users\User\Desktop\картинки к уроку\квадрицепс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1785926"/>
            <a:ext cx="3857652" cy="421484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48</Words>
  <Application>Microsoft Office PowerPoint</Application>
  <PresentationFormat>Экран (4:3)</PresentationFormat>
  <Paragraphs>13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Правильное питание-залог физического и психологического здоровья</dc:title>
  <dc:creator>User</dc:creator>
  <cp:lastModifiedBy>User</cp:lastModifiedBy>
  <cp:revision>29</cp:revision>
  <dcterms:created xsi:type="dcterms:W3CDTF">2015-10-06T13:00:08Z</dcterms:created>
  <dcterms:modified xsi:type="dcterms:W3CDTF">2015-10-08T12:36:28Z</dcterms:modified>
</cp:coreProperties>
</file>