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Рыжий таракан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расёва Виктория\Desktop\eeT8rXPPj8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32848" cy="3956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Поденка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арасёва Виктория\Desktop\DSC_98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8092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Личинка поденки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Карасёва Виктория\Desktop\bab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352928" cy="477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Карасёва Виктория\Desktop\72887_html_m19136b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984776" cy="4651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Личинка стрекозы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Карасёва Виктория\Desktop\IMGP2767 Corduleg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608466" cy="495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«Маска» личинки стрекозы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Карасёва Виктория\Desktop\MG_23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519230" cy="4351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Отпечаток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Карасёва Виктория\Desktop\Meg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570663" cy="4927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Рыжий таракан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арасёва Виктория\Desktop\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4553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Черный таракан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арасёва Виктория\Desktop\женская-логика-женщины-4956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33450"/>
            <a:ext cx="7724775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таракан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арасёва Виктория\Desktop\та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161449" cy="5123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арасёва Виктория\Desktop\04.2.kuz0kina_ma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20000" cy="4522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Кобылка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Карасёва Виктория\Desktop\vo_kobil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136904" cy="5007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Сверчок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арасёва Виктория\Desktop\0000011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128000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арасёва Виктория\Desktop\4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912768" cy="4860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Уховертки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арасёва Виктория\Desktop\3063699829_d05341e987_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Рыжий таракан</vt:lpstr>
      <vt:lpstr>Рыжий таракан</vt:lpstr>
      <vt:lpstr>Черный таракан</vt:lpstr>
      <vt:lpstr>Черный таракан</vt:lpstr>
      <vt:lpstr>Кузнечик</vt:lpstr>
      <vt:lpstr>Кобылка</vt:lpstr>
      <vt:lpstr>Сверчок</vt:lpstr>
      <vt:lpstr>Медведка</vt:lpstr>
      <vt:lpstr>Уховертки</vt:lpstr>
      <vt:lpstr>Поденка</vt:lpstr>
      <vt:lpstr>Личинка поденки</vt:lpstr>
      <vt:lpstr>Стрекоза</vt:lpstr>
      <vt:lpstr>Личинка стрекозы</vt:lpstr>
      <vt:lpstr>«Маска» личинки стрекозы</vt:lpstr>
      <vt:lpstr>Отпечаток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Рыжий таракан</dc:title>
  <dc:creator>Карасёва Виктория</dc:creator>
  <cp:lastModifiedBy>Карасёва Виктория</cp:lastModifiedBy>
  <cp:revision>7</cp:revision>
  <dcterms:created xsi:type="dcterms:W3CDTF">2015-11-15T12:46:41Z</dcterms:created>
  <dcterms:modified xsi:type="dcterms:W3CDTF">2015-11-15T13:54:54Z</dcterms:modified>
</cp:coreProperties>
</file>