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2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Карасёва Виктория\Desktop\12061_html_m442dda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592502" cy="64004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2" name="Picture 8" descr="C:\Users\Карасёва Виктория\Desktop\xwwnm-VO4X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97666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арасёва Виктория\Desktop\vnutrennee_osnovanie_cherepa_basis_cranii_intern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6549"/>
            <a:ext cx="5544616" cy="6817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Карасёва Виктория\Desktop\1307331124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6508879" cy="69477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Карасёва Виктория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114" y="404664"/>
            <a:ext cx="8450886" cy="6151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9c338091155dd635424e776a1510d88_i-43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5824"/>
            <a:ext cx="9144000" cy="60063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kelet-cheloveka-skelet-tulovischa-_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5" y="0"/>
            <a:ext cx="6162627" cy="69483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e07ef576d7a96aab750b84ebff8363b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980728"/>
            <a:ext cx="8500757" cy="475466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0919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88640"/>
            <a:ext cx="6480720" cy="666936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Карасёва Виктория</dc:creator>
  <cp:lastModifiedBy>Карасёва Виктория</cp:lastModifiedBy>
  <cp:revision>2</cp:revision>
  <dcterms:created xsi:type="dcterms:W3CDTF">2015-10-23T19:25:19Z</dcterms:created>
  <dcterms:modified xsi:type="dcterms:W3CDTF">2015-11-07T12:27:03Z</dcterms:modified>
</cp:coreProperties>
</file>