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арасёва Виктория\Desktop\pic6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388424" cy="4711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арасёва Виктория\Desktop\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Инфузория туфелька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арасёва Виктория\Desktop\1_html_m172923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96752"/>
            <a:ext cx="7079457" cy="5309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Эвглена зеленая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арасёва Виктория\Desktop\image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768752" cy="4793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Амеба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Карасёва Виктория\Desktop\img1024-700_dettaglio2_ame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133" y="1412776"/>
            <a:ext cx="8689881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8184" y="0"/>
            <a:ext cx="2602632" cy="270892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Жировые включения в клетка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печени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Карасёва Виктория\Desktop\htmlconvd-C9olTH_html_m6e5fc8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5715000" cy="629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Инфузория туфелька</vt:lpstr>
      <vt:lpstr>Эвглена зеленая</vt:lpstr>
      <vt:lpstr>Амеба</vt:lpstr>
      <vt:lpstr>Жировые включения в клетках печени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Карасёва Виктория</dc:creator>
  <cp:lastModifiedBy>Карасёва Виктория</cp:lastModifiedBy>
  <cp:revision>4</cp:revision>
  <dcterms:created xsi:type="dcterms:W3CDTF">2015-11-15T14:19:52Z</dcterms:created>
  <dcterms:modified xsi:type="dcterms:W3CDTF">2015-11-15T15:00:05Z</dcterms:modified>
</cp:coreProperties>
</file>