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3" r:id="rId4"/>
    <p:sldId id="257" r:id="rId5"/>
    <p:sldId id="258" r:id="rId6"/>
    <p:sldId id="262" r:id="rId7"/>
    <p:sldId id="261" r:id="rId8"/>
    <p:sldId id="259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A9F4C2-6A6A-4E5B-98B9-EF9BD064493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352928" cy="64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Кодирование звуковой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звукового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если звуковой файл – стерео, нужно умножить объём на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861048"/>
            <a:ext cx="3168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 = I 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× 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Оцените информационный объем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моноаудиофайла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длительностью звучания 20 с, если глубина кодирования и частота дискретизации звукового сигнала равны соответственно 8 бит и 8 кГц.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Рассчитайте время звучания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моноаудиофайла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при 16-битном кодировании и частоте дискретизации 32 кГц его объем равен 700 Кбайт.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5. Домашнее задание</a:t>
            </a:r>
            <a:endParaRPr lang="ru-RU" dirty="0" smtClean="0"/>
          </a:p>
          <a:p>
            <a:r>
              <a:rPr lang="ru-RU" b="1" dirty="0" smtClean="0"/>
              <a:t>§1.5. (стр. 42-45)  (</a:t>
            </a:r>
            <a:r>
              <a:rPr lang="ru-RU" dirty="0" smtClean="0"/>
              <a:t>ответить на вопросы в конце параграфа и выполнить задание для самостоятельного выполнения)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к учащимся: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Что такое информация?</a:t>
            </a:r>
          </a:p>
          <a:p>
            <a:pPr lvl="0"/>
            <a:r>
              <a:rPr lang="ru-RU" dirty="0" smtClean="0"/>
              <a:t>Какие виды информации вы знаете?</a:t>
            </a:r>
          </a:p>
          <a:p>
            <a:pPr lvl="0"/>
            <a:r>
              <a:rPr lang="ru-RU" dirty="0" smtClean="0"/>
              <a:t>Как представлена текстовая, числовая, графическая информация в компьютере?</a:t>
            </a:r>
          </a:p>
          <a:p>
            <a:pPr lvl="0"/>
            <a:r>
              <a:rPr lang="ru-RU" dirty="0" smtClean="0"/>
              <a:t>Какие способы кодирования информации вы знаете ?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56093"/>
            <a:ext cx="68800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71625" y="428625"/>
            <a:ext cx="59293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Схема кодирования звука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214438"/>
            <a:ext cx="1714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звуковая волна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2000250"/>
            <a:ext cx="1785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микрофон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0" y="2428875"/>
            <a:ext cx="2214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переменный 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3" y="328612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звуковая плата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4938" y="4286250"/>
            <a:ext cx="2000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двоичный код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13" y="5286375"/>
            <a:ext cx="1928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память ЭВМ</a:t>
            </a:r>
          </a:p>
        </p:txBody>
      </p:sp>
      <p:sp>
        <p:nvSpPr>
          <p:cNvPr id="13" name="Выгнутая вверх стрелка 12"/>
          <p:cNvSpPr>
            <a:spLocks noChangeArrowheads="1"/>
          </p:cNvSpPr>
          <p:nvPr/>
        </p:nvSpPr>
        <p:spPr bwMode="auto">
          <a:xfrm rot="1785117">
            <a:off x="1835150" y="1300163"/>
            <a:ext cx="1050925" cy="477837"/>
          </a:xfrm>
          <a:prstGeom prst="curvedDownArrow">
            <a:avLst>
              <a:gd name="adj1" fmla="val 41991"/>
              <a:gd name="adj2" fmla="val 81722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4" name="Выгнутая вверх стрелка 13"/>
          <p:cNvSpPr>
            <a:spLocks noChangeArrowheads="1"/>
          </p:cNvSpPr>
          <p:nvPr/>
        </p:nvSpPr>
        <p:spPr bwMode="auto">
          <a:xfrm rot="1785117">
            <a:off x="3121025" y="1871663"/>
            <a:ext cx="1050925" cy="477837"/>
          </a:xfrm>
          <a:prstGeom prst="curvedDownArrow">
            <a:avLst>
              <a:gd name="adj1" fmla="val 41991"/>
              <a:gd name="adj2" fmla="val 81722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5" name="Выгнутая вверх стрелка 14"/>
          <p:cNvSpPr>
            <a:spLocks noChangeArrowheads="1"/>
          </p:cNvSpPr>
          <p:nvPr/>
        </p:nvSpPr>
        <p:spPr bwMode="auto">
          <a:xfrm rot="2370981">
            <a:off x="4546600" y="2387600"/>
            <a:ext cx="1497013" cy="641350"/>
          </a:xfrm>
          <a:prstGeom prst="curvedDownArrow">
            <a:avLst>
              <a:gd name="adj1" fmla="val 41993"/>
              <a:gd name="adj2" fmla="val 62158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8" name="Выгнутая вверх стрелка 17"/>
          <p:cNvSpPr>
            <a:spLocks noChangeArrowheads="1"/>
          </p:cNvSpPr>
          <p:nvPr/>
        </p:nvSpPr>
        <p:spPr bwMode="auto">
          <a:xfrm rot="2631442">
            <a:off x="5786438" y="3459163"/>
            <a:ext cx="1490662" cy="609600"/>
          </a:xfrm>
          <a:prstGeom prst="curvedDownArrow">
            <a:avLst>
              <a:gd name="adj1" fmla="val 42148"/>
              <a:gd name="adj2" fmla="val 81997"/>
              <a:gd name="adj3" fmla="val 712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9" name="Выгнутая вверх стрелка 18"/>
          <p:cNvSpPr>
            <a:spLocks noChangeArrowheads="1"/>
          </p:cNvSpPr>
          <p:nvPr/>
        </p:nvSpPr>
        <p:spPr bwMode="auto">
          <a:xfrm rot="2354641">
            <a:off x="6851650" y="4476750"/>
            <a:ext cx="1974850" cy="684213"/>
          </a:xfrm>
          <a:prstGeom prst="curvedDownArrow">
            <a:avLst>
              <a:gd name="adj1" fmla="val 31135"/>
              <a:gd name="adj2" fmla="val 81966"/>
              <a:gd name="adj3" fmla="val 852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20107">
            <a:off x="4457700" y="2211388"/>
            <a:ext cx="36814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atin typeface="+mn-lt"/>
              </a:rPr>
              <a:t>кодирование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Звук представляет собой волну с непрерывно меняющейся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интенсивностью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(громкостью    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(высотой     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больше интенсивность звуковой волны, тем громче звук, чем больше частота волны, тем выше тон звука.</a:t>
            </a:r>
          </a:p>
          <a:p>
            <a:endParaRPr lang="ru-RU" dirty="0"/>
          </a:p>
        </p:txBody>
      </p:sp>
      <p:pic>
        <p:nvPicPr>
          <p:cNvPr id="10242" name="Picture 2" descr="http://www.5byte.ru/9/images/predinfo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068960"/>
            <a:ext cx="5184576" cy="3050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275856" y="4653136"/>
            <a:ext cx="5040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680806" y="4472322"/>
            <a:ext cx="10801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912" y="1412776"/>
            <a:ext cx="5040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7597130" y="979934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6597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Временная дискретизация звука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338936" cy="558924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компьютер мог обрабатывать звук, непрерывный звуковой сигнал должен быть преобразован в цифровую форму с помощью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временной дискретизации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Звуковая волна разбивается на отдельные маленькие временные участки, для каждого такого участка устанавливается определенная величина интенсивности звука.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графике это выглядит как замена гладкой кривой на последовательность "ступенек" , высота которых равна громкости звука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 большее количество уровней громкости будет выделено в процессе кодирования, тем большее количество информации будет нести значение каждого уровня и тем более качественным будет звучание.</a:t>
            </a:r>
          </a:p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420888"/>
            <a:ext cx="3995936" cy="23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5508898" y="4436318"/>
            <a:ext cx="576064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652914" y="4292302"/>
            <a:ext cx="864096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580509" y="4004667"/>
            <a:ext cx="1440954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652914" y="3860254"/>
            <a:ext cx="1728192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33569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 = 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99695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86916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число уровней громкости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глубина кодирования звука (в битах)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924944"/>
            <a:ext cx="2376264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764704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различных уровней громкости при данном кодировании можно рассчитать по формуле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Глубина кодирования звука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Глубина кодирования звука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количество информации, которое необходимо для кодирования отдельных уровней громкости цифрового звука.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дискретизации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Качество полученного цифрового звука зависит от количества измерений уровня громкости звука в единицу времени, т. е.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частоты дискретизации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Чем большее количество измерений производится за 1 секунду тем выше качество звука.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дискретизации звука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количество измерений громкости звука за одну секунду. Измеряется в Герцах (Гц)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звукового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необходимый для хранения звукового файла равен: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глубина кодирования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умножить на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частоту дискретизации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(число измерений  в секунду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умножить на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085184"/>
            <a:ext cx="3168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 = I 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421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Кодирование звуковой информации</vt:lpstr>
      <vt:lpstr>Вопросы к учащимся: </vt:lpstr>
      <vt:lpstr>Слайд 3</vt:lpstr>
      <vt:lpstr>Слайд 4</vt:lpstr>
      <vt:lpstr>Временная дискретизация звука</vt:lpstr>
      <vt:lpstr>Слайд 6</vt:lpstr>
      <vt:lpstr>Глубина кодирования звука</vt:lpstr>
      <vt:lpstr>Частота дискретизации</vt:lpstr>
      <vt:lpstr>Объём звукового файла</vt:lpstr>
      <vt:lpstr>Объём звукового файла</vt:lpstr>
      <vt:lpstr>Задачи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звуковой информации</dc:title>
  <dc:creator>Мила</dc:creator>
  <cp:lastModifiedBy>з</cp:lastModifiedBy>
  <cp:revision>15</cp:revision>
  <dcterms:created xsi:type="dcterms:W3CDTF">2011-09-02T16:49:43Z</dcterms:created>
  <dcterms:modified xsi:type="dcterms:W3CDTF">2016-01-12T12:35:45Z</dcterms:modified>
</cp:coreProperties>
</file>