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9" r:id="rId4"/>
    <p:sldId id="257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4CF1FD-1CAF-4CC2-AA94-58255CCF90A3}" type="datetimeFigureOut">
              <a:rPr lang="ru-RU" smtClean="0"/>
              <a:t>18.11.2012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89E23F-A125-45E4-A96E-D7E6E1CC9A5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634442" cy="5151455"/>
          </a:xfrm>
        </p:spPr>
        <p:txBody>
          <a:bodyPr/>
          <a:lstStyle/>
          <a:p>
            <a:pPr>
              <a:buNone/>
            </a:pPr>
            <a:endParaRPr lang="be-BY" dirty="0" smtClean="0"/>
          </a:p>
          <a:p>
            <a:pPr>
              <a:buNone/>
            </a:pPr>
            <a:r>
              <a:rPr lang="be-BY" dirty="0" smtClean="0">
                <a:solidFill>
                  <a:srgbClr val="FF0000"/>
                </a:solidFill>
              </a:rPr>
              <a:t>            </a:t>
            </a:r>
          </a:p>
          <a:p>
            <a:pPr>
              <a:buNone/>
            </a:pPr>
            <a:r>
              <a:rPr lang="be-BY" dirty="0" smtClean="0">
                <a:solidFill>
                  <a:srgbClr val="FF0000"/>
                </a:solidFill>
              </a:rPr>
              <a:t>        </a:t>
            </a:r>
            <a:r>
              <a:rPr lang="be-BY" sz="5400" b="1" dirty="0" smtClean="0">
                <a:solidFill>
                  <a:srgbClr val="FF0000"/>
                </a:solidFill>
                <a:latin typeface="Palatino Linotype" pitchFamily="18" charset="0"/>
              </a:rPr>
              <a:t>Фразеологизмдар</a:t>
            </a:r>
            <a:endParaRPr lang="ru-RU" sz="54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196290" cy="5715040"/>
          </a:xfrm>
        </p:spPr>
        <p:txBody>
          <a:bodyPr/>
          <a:lstStyle/>
          <a:p>
            <a:r>
              <a:rPr lang="be-BY" dirty="0" smtClean="0"/>
              <a:t>Крокодил күҙ йәше сығарып</a:t>
            </a:r>
            <a:endParaRPr lang="ru-RU" dirty="0"/>
          </a:p>
        </p:txBody>
      </p:sp>
      <p:pic>
        <p:nvPicPr>
          <p:cNvPr id="4" name="Picture 4" descr="крокодиловы слёз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71108"/>
            <a:ext cx="6194423" cy="5358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Торған урынында</a:t>
            </a:r>
            <a:r>
              <a:rPr lang="ru-RU" dirty="0" smtClean="0"/>
              <a:t> </a:t>
            </a:r>
            <a:r>
              <a:rPr lang="ru-RU" dirty="0" err="1" smtClean="0"/>
              <a:t>йо</a:t>
            </a:r>
            <a:r>
              <a:rPr lang="be-BY" dirty="0" smtClean="0"/>
              <a:t>ҡлай</a:t>
            </a:r>
            <a:endParaRPr lang="ru-RU" dirty="0"/>
          </a:p>
        </p:txBody>
      </p:sp>
      <p:pic>
        <p:nvPicPr>
          <p:cNvPr id="4" name="Picture 3" descr="C:\Users\8523~1\AppData\Local\Temp\Rar$DI21.802\img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8412" y="1432995"/>
            <a:ext cx="6876794" cy="5092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57200"/>
            <a:ext cx="8777318" cy="828660"/>
          </a:xfrm>
        </p:spPr>
        <p:txBody>
          <a:bodyPr/>
          <a:lstStyle/>
          <a:p>
            <a:r>
              <a:rPr lang="be-BY" dirty="0" smtClean="0"/>
              <a:t>Үгеҙҙе мөгөҙөнән тота</a:t>
            </a:r>
            <a:endParaRPr lang="ru-RU" dirty="0"/>
          </a:p>
        </p:txBody>
      </p:sp>
      <p:pic>
        <p:nvPicPr>
          <p:cNvPr id="4" name="Picture 4" descr="быка за рога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14092"/>
            <a:ext cx="6500858" cy="4866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Ҡойроҡ менән һеперә</a:t>
            </a:r>
            <a:endParaRPr lang="ru-RU" dirty="0"/>
          </a:p>
        </p:txBody>
      </p:sp>
      <p:pic>
        <p:nvPicPr>
          <p:cNvPr id="4" name="Picture 4" descr="мести хвостом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7" y="1428736"/>
            <a:ext cx="6104937" cy="5000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Тишеккә инеп китерҙәй булдым</a:t>
            </a:r>
            <a:endParaRPr lang="ru-RU" dirty="0"/>
          </a:p>
        </p:txBody>
      </p:sp>
      <p:pic>
        <p:nvPicPr>
          <p:cNvPr id="4" name="Picture 4" descr="в бутылку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436018"/>
            <a:ext cx="2290774" cy="520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Төпһөҙ кәмәгә ултырған</a:t>
            </a:r>
            <a:endParaRPr lang="ru-RU" dirty="0"/>
          </a:p>
        </p:txBody>
      </p:sp>
      <p:pic>
        <p:nvPicPr>
          <p:cNvPr id="4" name="Picture 4" descr="сесть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00652" y="1545733"/>
            <a:ext cx="5100174" cy="4760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24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Слайд 1</vt:lpstr>
      <vt:lpstr>Слайд 2</vt:lpstr>
      <vt:lpstr>Торған урынында йоҡлай</vt:lpstr>
      <vt:lpstr>Үгеҙҙе мөгөҙөнән тота</vt:lpstr>
      <vt:lpstr>Ҡойроҡ менән һеперә</vt:lpstr>
      <vt:lpstr>Тишеккә инеп китерҙәй булдым</vt:lpstr>
      <vt:lpstr>Төпһөҙ кәмәгә ултырған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2012-11-18T19:13:44Z</dcterms:created>
  <dcterms:modified xsi:type="dcterms:W3CDTF">2012-11-18T19:31:34Z</dcterms:modified>
</cp:coreProperties>
</file>