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  <p:sldMasterId id="2147483702" r:id="rId5"/>
    <p:sldMasterId id="2147483716" r:id="rId6"/>
  </p:sldMasterIdLst>
  <p:notesMasterIdLst>
    <p:notesMasterId r:id="rId16"/>
  </p:notesMasterIdLst>
  <p:sldIdLst>
    <p:sldId id="256" r:id="rId7"/>
    <p:sldId id="261" r:id="rId8"/>
    <p:sldId id="262" r:id="rId9"/>
    <p:sldId id="263" r:id="rId10"/>
    <p:sldId id="264" r:id="rId11"/>
    <p:sldId id="257" r:id="rId12"/>
    <p:sldId id="258" r:id="rId13"/>
    <p:sldId id="259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251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506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760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012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267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518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3764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0023" algn="l" defTabSz="9125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E9063-C073-4D11-AED7-45F89B7A6E6B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99F38-AB49-4BB5-AC00-ECA4B696E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7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251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506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760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012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267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518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764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0023" algn="l" defTabSz="9125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B55FAA-8AF5-4C2C-A2E2-EFDB336C0421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FE0DBD-1E6B-4516-A9DA-5C897707228A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5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3866" indent="0" algn="ctr">
              <a:buNone/>
              <a:defRPr/>
            </a:lvl2pPr>
            <a:lvl3pPr marL="827733" indent="0" algn="ctr">
              <a:buNone/>
              <a:defRPr/>
            </a:lvl3pPr>
            <a:lvl4pPr marL="1241600" indent="0" algn="ctr">
              <a:buNone/>
              <a:defRPr/>
            </a:lvl4pPr>
            <a:lvl5pPr marL="1655467" indent="0" algn="ctr">
              <a:buNone/>
              <a:defRPr/>
            </a:lvl5pPr>
            <a:lvl6pPr marL="2069335" indent="0" algn="ctr">
              <a:buNone/>
              <a:defRPr/>
            </a:lvl6pPr>
            <a:lvl7pPr marL="2483203" indent="0" algn="ctr">
              <a:buNone/>
              <a:defRPr/>
            </a:lvl7pPr>
            <a:lvl8pPr marL="2897069" indent="0" algn="ctr">
              <a:buNone/>
              <a:defRPr/>
            </a:lvl8pPr>
            <a:lvl9pPr marL="331093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129B16-DD1B-4E26-95CB-AA51E5A63F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38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610604-BFA7-4330-9129-1335AE088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05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8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3866" indent="0">
              <a:buNone/>
              <a:defRPr sz="1600"/>
            </a:lvl2pPr>
            <a:lvl3pPr marL="827733" indent="0">
              <a:buNone/>
              <a:defRPr sz="1500"/>
            </a:lvl3pPr>
            <a:lvl4pPr marL="1241600" indent="0">
              <a:buNone/>
              <a:defRPr sz="1300"/>
            </a:lvl4pPr>
            <a:lvl5pPr marL="1655467" indent="0">
              <a:buNone/>
              <a:defRPr sz="1300"/>
            </a:lvl5pPr>
            <a:lvl6pPr marL="2069335" indent="0">
              <a:buNone/>
              <a:defRPr sz="1300"/>
            </a:lvl6pPr>
            <a:lvl7pPr marL="2483203" indent="0">
              <a:buNone/>
              <a:defRPr sz="1300"/>
            </a:lvl7pPr>
            <a:lvl8pPr marL="2897069" indent="0">
              <a:buNone/>
              <a:defRPr sz="1300"/>
            </a:lvl8pPr>
            <a:lvl9pPr marL="3310938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01A3E1-182B-48A7-8AE6-BD1669779F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728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4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4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141FC-529F-4630-95A6-2D83D1DBC6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10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9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866" indent="0">
              <a:buNone/>
              <a:defRPr sz="1800" b="1"/>
            </a:lvl2pPr>
            <a:lvl3pPr marL="827733" indent="0">
              <a:buNone/>
              <a:defRPr sz="1600" b="1"/>
            </a:lvl3pPr>
            <a:lvl4pPr marL="1241600" indent="0">
              <a:buNone/>
              <a:defRPr sz="1500" b="1"/>
            </a:lvl4pPr>
            <a:lvl5pPr marL="1655467" indent="0">
              <a:buNone/>
              <a:defRPr sz="1500" b="1"/>
            </a:lvl5pPr>
            <a:lvl6pPr marL="2069335" indent="0">
              <a:buNone/>
              <a:defRPr sz="1500" b="1"/>
            </a:lvl6pPr>
            <a:lvl7pPr marL="2483203" indent="0">
              <a:buNone/>
              <a:defRPr sz="1500" b="1"/>
            </a:lvl7pPr>
            <a:lvl8pPr marL="2897069" indent="0">
              <a:buNone/>
              <a:defRPr sz="1500" b="1"/>
            </a:lvl8pPr>
            <a:lvl9pPr marL="3310938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866" indent="0">
              <a:buNone/>
              <a:defRPr sz="1800" b="1"/>
            </a:lvl2pPr>
            <a:lvl3pPr marL="827733" indent="0">
              <a:buNone/>
              <a:defRPr sz="1600" b="1"/>
            </a:lvl3pPr>
            <a:lvl4pPr marL="1241600" indent="0">
              <a:buNone/>
              <a:defRPr sz="1500" b="1"/>
            </a:lvl4pPr>
            <a:lvl5pPr marL="1655467" indent="0">
              <a:buNone/>
              <a:defRPr sz="1500" b="1"/>
            </a:lvl5pPr>
            <a:lvl6pPr marL="2069335" indent="0">
              <a:buNone/>
              <a:defRPr sz="1500" b="1"/>
            </a:lvl6pPr>
            <a:lvl7pPr marL="2483203" indent="0">
              <a:buNone/>
              <a:defRPr sz="1500" b="1"/>
            </a:lvl7pPr>
            <a:lvl8pPr marL="2897069" indent="0">
              <a:buNone/>
              <a:defRPr sz="1500" b="1"/>
            </a:lvl8pPr>
            <a:lvl9pPr marL="3310938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12D0F3-D272-4B20-8281-B00A388DF7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95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B258E-2C26-438D-A70E-06F43589FB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91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E19D88-AE4B-4B73-BFF3-E5DE41CB8E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54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41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3866" indent="0">
              <a:buNone/>
              <a:defRPr sz="1100"/>
            </a:lvl2pPr>
            <a:lvl3pPr marL="827733" indent="0">
              <a:buNone/>
              <a:defRPr sz="900"/>
            </a:lvl3pPr>
            <a:lvl4pPr marL="1241600" indent="0">
              <a:buNone/>
              <a:defRPr sz="800"/>
            </a:lvl4pPr>
            <a:lvl5pPr marL="1655467" indent="0">
              <a:buNone/>
              <a:defRPr sz="800"/>
            </a:lvl5pPr>
            <a:lvl6pPr marL="2069335" indent="0">
              <a:buNone/>
              <a:defRPr sz="800"/>
            </a:lvl6pPr>
            <a:lvl7pPr marL="2483203" indent="0">
              <a:buNone/>
              <a:defRPr sz="800"/>
            </a:lvl7pPr>
            <a:lvl8pPr marL="2897069" indent="0">
              <a:buNone/>
              <a:defRPr sz="800"/>
            </a:lvl8pPr>
            <a:lvl9pPr marL="33109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886B2C-E486-4F87-ACD9-45C6988F7B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4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3866" indent="0">
              <a:buNone/>
              <a:defRPr sz="2500"/>
            </a:lvl2pPr>
            <a:lvl3pPr marL="827733" indent="0">
              <a:buNone/>
              <a:defRPr sz="2200"/>
            </a:lvl3pPr>
            <a:lvl4pPr marL="1241600" indent="0">
              <a:buNone/>
              <a:defRPr sz="1800"/>
            </a:lvl4pPr>
            <a:lvl5pPr marL="1655467" indent="0">
              <a:buNone/>
              <a:defRPr sz="1800"/>
            </a:lvl5pPr>
            <a:lvl6pPr marL="2069335" indent="0">
              <a:buNone/>
              <a:defRPr sz="1800"/>
            </a:lvl6pPr>
            <a:lvl7pPr marL="2483203" indent="0">
              <a:buNone/>
              <a:defRPr sz="1800"/>
            </a:lvl7pPr>
            <a:lvl8pPr marL="2897069" indent="0">
              <a:buNone/>
              <a:defRPr sz="1800"/>
            </a:lvl8pPr>
            <a:lvl9pPr marL="3310938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3866" indent="0">
              <a:buNone/>
              <a:defRPr sz="1100"/>
            </a:lvl2pPr>
            <a:lvl3pPr marL="827733" indent="0">
              <a:buNone/>
              <a:defRPr sz="900"/>
            </a:lvl3pPr>
            <a:lvl4pPr marL="1241600" indent="0">
              <a:buNone/>
              <a:defRPr sz="800"/>
            </a:lvl4pPr>
            <a:lvl5pPr marL="1655467" indent="0">
              <a:buNone/>
              <a:defRPr sz="800"/>
            </a:lvl5pPr>
            <a:lvl6pPr marL="2069335" indent="0">
              <a:buNone/>
              <a:defRPr sz="800"/>
            </a:lvl6pPr>
            <a:lvl7pPr marL="2483203" indent="0">
              <a:buNone/>
              <a:defRPr sz="800"/>
            </a:lvl7pPr>
            <a:lvl8pPr marL="2897069" indent="0">
              <a:buNone/>
              <a:defRPr sz="800"/>
            </a:lvl8pPr>
            <a:lvl9pPr marL="33109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66A544-9C77-4DF5-89CD-0520023706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991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D060EA-A281-4E57-9C41-D4D3EE61C7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3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4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4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532EA8-53A0-4B9E-8D8F-05DD12395D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173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6481" y="1604349"/>
            <a:ext cx="8226720" cy="452495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71E5A95-DC2B-4FC5-8575-FEA95F9EE3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530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481" y="273649"/>
            <a:ext cx="8226720" cy="58556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D31A288-8FD8-4493-833B-67AA03E4DB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486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3952" indent="0" algn="ctr">
              <a:buNone/>
              <a:defRPr/>
            </a:lvl2pPr>
            <a:lvl3pPr marL="827905" indent="0" algn="ctr">
              <a:buNone/>
              <a:defRPr/>
            </a:lvl3pPr>
            <a:lvl4pPr marL="1241858" indent="0" algn="ctr">
              <a:buNone/>
              <a:defRPr/>
            </a:lvl4pPr>
            <a:lvl5pPr marL="1655811" indent="0" algn="ctr">
              <a:buNone/>
              <a:defRPr/>
            </a:lvl5pPr>
            <a:lvl6pPr marL="2069765" indent="0" algn="ctr">
              <a:buNone/>
              <a:defRPr/>
            </a:lvl6pPr>
            <a:lvl7pPr marL="2483718" indent="0" algn="ctr">
              <a:buNone/>
              <a:defRPr/>
            </a:lvl7pPr>
            <a:lvl8pPr marL="2897669" indent="0" algn="ctr">
              <a:buNone/>
              <a:defRPr/>
            </a:lvl8pPr>
            <a:lvl9pPr marL="331162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129B16-DD1B-4E26-95CB-AA51E5A63F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074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610604-BFA7-4330-9129-1335AE088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802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81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3952" indent="0">
              <a:buNone/>
              <a:defRPr sz="1600"/>
            </a:lvl2pPr>
            <a:lvl3pPr marL="827905" indent="0">
              <a:buNone/>
              <a:defRPr sz="1500"/>
            </a:lvl3pPr>
            <a:lvl4pPr marL="1241858" indent="0">
              <a:buNone/>
              <a:defRPr sz="1300"/>
            </a:lvl4pPr>
            <a:lvl5pPr marL="1655811" indent="0">
              <a:buNone/>
              <a:defRPr sz="1300"/>
            </a:lvl5pPr>
            <a:lvl6pPr marL="2069765" indent="0">
              <a:buNone/>
              <a:defRPr sz="1300"/>
            </a:lvl6pPr>
            <a:lvl7pPr marL="2483718" indent="0">
              <a:buNone/>
              <a:defRPr sz="1300"/>
            </a:lvl7pPr>
            <a:lvl8pPr marL="2897669" indent="0">
              <a:buNone/>
              <a:defRPr sz="1300"/>
            </a:lvl8pPr>
            <a:lvl9pPr marL="331162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01A3E1-182B-48A7-8AE6-BD1669779F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68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47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47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141FC-529F-4630-95A6-2D83D1DBC6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04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88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952" indent="0">
              <a:buNone/>
              <a:defRPr sz="1800" b="1"/>
            </a:lvl2pPr>
            <a:lvl3pPr marL="827905" indent="0">
              <a:buNone/>
              <a:defRPr sz="1600" b="1"/>
            </a:lvl3pPr>
            <a:lvl4pPr marL="1241858" indent="0">
              <a:buNone/>
              <a:defRPr sz="1500" b="1"/>
            </a:lvl4pPr>
            <a:lvl5pPr marL="1655811" indent="0">
              <a:buNone/>
              <a:defRPr sz="1500" b="1"/>
            </a:lvl5pPr>
            <a:lvl6pPr marL="2069765" indent="0">
              <a:buNone/>
              <a:defRPr sz="1500" b="1"/>
            </a:lvl6pPr>
            <a:lvl7pPr marL="2483718" indent="0">
              <a:buNone/>
              <a:defRPr sz="1500" b="1"/>
            </a:lvl7pPr>
            <a:lvl8pPr marL="2897669" indent="0">
              <a:buNone/>
              <a:defRPr sz="1500" b="1"/>
            </a:lvl8pPr>
            <a:lvl9pPr marL="331162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952" indent="0">
              <a:buNone/>
              <a:defRPr sz="1800" b="1"/>
            </a:lvl2pPr>
            <a:lvl3pPr marL="827905" indent="0">
              <a:buNone/>
              <a:defRPr sz="1600" b="1"/>
            </a:lvl3pPr>
            <a:lvl4pPr marL="1241858" indent="0">
              <a:buNone/>
              <a:defRPr sz="1500" b="1"/>
            </a:lvl4pPr>
            <a:lvl5pPr marL="1655811" indent="0">
              <a:buNone/>
              <a:defRPr sz="1500" b="1"/>
            </a:lvl5pPr>
            <a:lvl6pPr marL="2069765" indent="0">
              <a:buNone/>
              <a:defRPr sz="1500" b="1"/>
            </a:lvl6pPr>
            <a:lvl7pPr marL="2483718" indent="0">
              <a:buNone/>
              <a:defRPr sz="1500" b="1"/>
            </a:lvl7pPr>
            <a:lvl8pPr marL="2897669" indent="0">
              <a:buNone/>
              <a:defRPr sz="1500" b="1"/>
            </a:lvl8pPr>
            <a:lvl9pPr marL="331162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12D0F3-D272-4B20-8281-B00A388DF7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2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5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0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2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5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7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B258E-2C26-438D-A70E-06F43589FB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82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E19D88-AE4B-4B73-BFF3-E5DE41CB8E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12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409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3952" indent="0">
              <a:buNone/>
              <a:defRPr sz="1100"/>
            </a:lvl2pPr>
            <a:lvl3pPr marL="827905" indent="0">
              <a:buNone/>
              <a:defRPr sz="900"/>
            </a:lvl3pPr>
            <a:lvl4pPr marL="1241858" indent="0">
              <a:buNone/>
              <a:defRPr sz="800"/>
            </a:lvl4pPr>
            <a:lvl5pPr marL="1655811" indent="0">
              <a:buNone/>
              <a:defRPr sz="800"/>
            </a:lvl5pPr>
            <a:lvl6pPr marL="2069765" indent="0">
              <a:buNone/>
              <a:defRPr sz="800"/>
            </a:lvl6pPr>
            <a:lvl7pPr marL="2483718" indent="0">
              <a:buNone/>
              <a:defRPr sz="800"/>
            </a:lvl7pPr>
            <a:lvl8pPr marL="2897669" indent="0">
              <a:buNone/>
              <a:defRPr sz="800"/>
            </a:lvl8pPr>
            <a:lvl9pPr marL="331162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886B2C-E486-4F87-ACD9-45C6988F7B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7206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3952" indent="0">
              <a:buNone/>
              <a:defRPr sz="2500"/>
            </a:lvl2pPr>
            <a:lvl3pPr marL="827905" indent="0">
              <a:buNone/>
              <a:defRPr sz="2200"/>
            </a:lvl3pPr>
            <a:lvl4pPr marL="1241858" indent="0">
              <a:buNone/>
              <a:defRPr sz="1800"/>
            </a:lvl4pPr>
            <a:lvl5pPr marL="1655811" indent="0">
              <a:buNone/>
              <a:defRPr sz="1800"/>
            </a:lvl5pPr>
            <a:lvl6pPr marL="2069765" indent="0">
              <a:buNone/>
              <a:defRPr sz="1800"/>
            </a:lvl6pPr>
            <a:lvl7pPr marL="2483718" indent="0">
              <a:buNone/>
              <a:defRPr sz="1800"/>
            </a:lvl7pPr>
            <a:lvl8pPr marL="2897669" indent="0">
              <a:buNone/>
              <a:defRPr sz="1800"/>
            </a:lvl8pPr>
            <a:lvl9pPr marL="3311625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3952" indent="0">
              <a:buNone/>
              <a:defRPr sz="1100"/>
            </a:lvl2pPr>
            <a:lvl3pPr marL="827905" indent="0">
              <a:buNone/>
              <a:defRPr sz="900"/>
            </a:lvl3pPr>
            <a:lvl4pPr marL="1241858" indent="0">
              <a:buNone/>
              <a:defRPr sz="800"/>
            </a:lvl4pPr>
            <a:lvl5pPr marL="1655811" indent="0">
              <a:buNone/>
              <a:defRPr sz="800"/>
            </a:lvl5pPr>
            <a:lvl6pPr marL="2069765" indent="0">
              <a:buNone/>
              <a:defRPr sz="800"/>
            </a:lvl6pPr>
            <a:lvl7pPr marL="2483718" indent="0">
              <a:buNone/>
              <a:defRPr sz="800"/>
            </a:lvl7pPr>
            <a:lvl8pPr marL="2897669" indent="0">
              <a:buNone/>
              <a:defRPr sz="800"/>
            </a:lvl8pPr>
            <a:lvl9pPr marL="331162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66A544-9C77-4DF5-89CD-0520023706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268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D060EA-A281-4E57-9C41-D4D3EE61C7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3720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47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47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532EA8-53A0-4B9E-8D8F-05DD12395D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574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6481" y="1604347"/>
            <a:ext cx="8226720" cy="452495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71E5A95-DC2B-4FC5-8575-FEA95F9EE3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283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481" y="273647"/>
            <a:ext cx="8226720" cy="58556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D31A288-8FD8-4493-833B-67AA03E4DB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3324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296" indent="0" algn="ctr">
              <a:buNone/>
              <a:defRPr/>
            </a:lvl2pPr>
            <a:lvl3pPr marL="828592" indent="0" algn="ctr">
              <a:buNone/>
              <a:defRPr/>
            </a:lvl3pPr>
            <a:lvl4pPr marL="1242888" indent="0" algn="ctr">
              <a:buNone/>
              <a:defRPr/>
            </a:lvl4pPr>
            <a:lvl5pPr marL="1657185" indent="0" algn="ctr">
              <a:buNone/>
              <a:defRPr/>
            </a:lvl5pPr>
            <a:lvl6pPr marL="2071482" indent="0" algn="ctr">
              <a:buNone/>
              <a:defRPr/>
            </a:lvl6pPr>
            <a:lvl7pPr marL="2485778" indent="0" algn="ctr">
              <a:buNone/>
              <a:defRPr/>
            </a:lvl7pPr>
            <a:lvl8pPr marL="2900074" indent="0" algn="ctr">
              <a:buNone/>
              <a:defRPr/>
            </a:lvl8pPr>
            <a:lvl9pPr marL="331437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129B16-DD1B-4E26-95CB-AA51E5A63F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192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610604-BFA7-4330-9129-1335AE088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68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7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296" indent="0">
              <a:buNone/>
              <a:defRPr sz="1600"/>
            </a:lvl2pPr>
            <a:lvl3pPr marL="828592" indent="0">
              <a:buNone/>
              <a:defRPr sz="1500"/>
            </a:lvl3pPr>
            <a:lvl4pPr marL="1242888" indent="0">
              <a:buNone/>
              <a:defRPr sz="1300"/>
            </a:lvl4pPr>
            <a:lvl5pPr marL="1657185" indent="0">
              <a:buNone/>
              <a:defRPr sz="1300"/>
            </a:lvl5pPr>
            <a:lvl6pPr marL="2071482" indent="0">
              <a:buNone/>
              <a:defRPr sz="1300"/>
            </a:lvl6pPr>
            <a:lvl7pPr marL="2485778" indent="0">
              <a:buNone/>
              <a:defRPr sz="1300"/>
            </a:lvl7pPr>
            <a:lvl8pPr marL="2900074" indent="0">
              <a:buNone/>
              <a:defRPr sz="1300"/>
            </a:lvl8pPr>
            <a:lvl9pPr marL="331437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01A3E1-182B-48A7-8AE6-BD1669779F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327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3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3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141FC-529F-4630-95A6-2D83D1DBC6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811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8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296" indent="0">
              <a:buNone/>
              <a:defRPr sz="1800" b="1"/>
            </a:lvl2pPr>
            <a:lvl3pPr marL="828592" indent="0">
              <a:buNone/>
              <a:defRPr sz="1600" b="1"/>
            </a:lvl3pPr>
            <a:lvl4pPr marL="1242888" indent="0">
              <a:buNone/>
              <a:defRPr sz="1500" b="1"/>
            </a:lvl4pPr>
            <a:lvl5pPr marL="1657185" indent="0">
              <a:buNone/>
              <a:defRPr sz="1500" b="1"/>
            </a:lvl5pPr>
            <a:lvl6pPr marL="2071482" indent="0">
              <a:buNone/>
              <a:defRPr sz="1500" b="1"/>
            </a:lvl6pPr>
            <a:lvl7pPr marL="2485778" indent="0">
              <a:buNone/>
              <a:defRPr sz="1500" b="1"/>
            </a:lvl7pPr>
            <a:lvl8pPr marL="2900074" indent="0">
              <a:buNone/>
              <a:defRPr sz="1500" b="1"/>
            </a:lvl8pPr>
            <a:lvl9pPr marL="331437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296" indent="0">
              <a:buNone/>
              <a:defRPr sz="1800" b="1"/>
            </a:lvl2pPr>
            <a:lvl3pPr marL="828592" indent="0">
              <a:buNone/>
              <a:defRPr sz="1600" b="1"/>
            </a:lvl3pPr>
            <a:lvl4pPr marL="1242888" indent="0">
              <a:buNone/>
              <a:defRPr sz="1500" b="1"/>
            </a:lvl4pPr>
            <a:lvl5pPr marL="1657185" indent="0">
              <a:buNone/>
              <a:defRPr sz="1500" b="1"/>
            </a:lvl5pPr>
            <a:lvl6pPr marL="2071482" indent="0">
              <a:buNone/>
              <a:defRPr sz="1500" b="1"/>
            </a:lvl6pPr>
            <a:lvl7pPr marL="2485778" indent="0">
              <a:buNone/>
              <a:defRPr sz="1500" b="1"/>
            </a:lvl7pPr>
            <a:lvl8pPr marL="2900074" indent="0">
              <a:buNone/>
              <a:defRPr sz="1500" b="1"/>
            </a:lvl8pPr>
            <a:lvl9pPr marL="331437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12D0F3-D272-4B20-8281-B00A388DF7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8057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B258E-2C26-438D-A70E-06F43589FB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413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E19D88-AE4B-4B73-BFF3-E5DE41CB8E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028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40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296" indent="0">
              <a:buNone/>
              <a:defRPr sz="1100"/>
            </a:lvl2pPr>
            <a:lvl3pPr marL="828592" indent="0">
              <a:buNone/>
              <a:defRPr sz="900"/>
            </a:lvl3pPr>
            <a:lvl4pPr marL="1242888" indent="0">
              <a:buNone/>
              <a:defRPr sz="800"/>
            </a:lvl4pPr>
            <a:lvl5pPr marL="1657185" indent="0">
              <a:buNone/>
              <a:defRPr sz="800"/>
            </a:lvl5pPr>
            <a:lvl6pPr marL="2071482" indent="0">
              <a:buNone/>
              <a:defRPr sz="800"/>
            </a:lvl6pPr>
            <a:lvl7pPr marL="2485778" indent="0">
              <a:buNone/>
              <a:defRPr sz="800"/>
            </a:lvl7pPr>
            <a:lvl8pPr marL="2900074" indent="0">
              <a:buNone/>
              <a:defRPr sz="800"/>
            </a:lvl8pPr>
            <a:lvl9pPr marL="331437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886B2C-E486-4F87-ACD9-45C6988F7B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775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296" indent="0">
              <a:buNone/>
              <a:defRPr sz="2500"/>
            </a:lvl2pPr>
            <a:lvl3pPr marL="828592" indent="0">
              <a:buNone/>
              <a:defRPr sz="2200"/>
            </a:lvl3pPr>
            <a:lvl4pPr marL="1242888" indent="0">
              <a:buNone/>
              <a:defRPr sz="1800"/>
            </a:lvl4pPr>
            <a:lvl5pPr marL="1657185" indent="0">
              <a:buNone/>
              <a:defRPr sz="1800"/>
            </a:lvl5pPr>
            <a:lvl6pPr marL="2071482" indent="0">
              <a:buNone/>
              <a:defRPr sz="1800"/>
            </a:lvl6pPr>
            <a:lvl7pPr marL="2485778" indent="0">
              <a:buNone/>
              <a:defRPr sz="1800"/>
            </a:lvl7pPr>
            <a:lvl8pPr marL="2900074" indent="0">
              <a:buNone/>
              <a:defRPr sz="1800"/>
            </a:lvl8pPr>
            <a:lvl9pPr marL="3314372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296" indent="0">
              <a:buNone/>
              <a:defRPr sz="1100"/>
            </a:lvl2pPr>
            <a:lvl3pPr marL="828592" indent="0">
              <a:buNone/>
              <a:defRPr sz="900"/>
            </a:lvl3pPr>
            <a:lvl4pPr marL="1242888" indent="0">
              <a:buNone/>
              <a:defRPr sz="800"/>
            </a:lvl4pPr>
            <a:lvl5pPr marL="1657185" indent="0">
              <a:buNone/>
              <a:defRPr sz="800"/>
            </a:lvl5pPr>
            <a:lvl6pPr marL="2071482" indent="0">
              <a:buNone/>
              <a:defRPr sz="800"/>
            </a:lvl6pPr>
            <a:lvl7pPr marL="2485778" indent="0">
              <a:buNone/>
              <a:defRPr sz="800"/>
            </a:lvl7pPr>
            <a:lvl8pPr marL="2900074" indent="0">
              <a:buNone/>
              <a:defRPr sz="800"/>
            </a:lvl8pPr>
            <a:lvl9pPr marL="331437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66A544-9C77-4DF5-89CD-0520023706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1884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D060EA-A281-4E57-9C41-D4D3EE61C7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00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532EA8-53A0-4B9E-8D8F-05DD12395D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201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6481" y="1604339"/>
            <a:ext cx="8226720" cy="452495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71E5A95-DC2B-4FC5-8575-FEA95F9EE3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51" indent="0">
              <a:buNone/>
              <a:defRPr sz="2000" b="1"/>
            </a:lvl2pPr>
            <a:lvl3pPr marL="912506" indent="0">
              <a:buNone/>
              <a:defRPr sz="1800" b="1"/>
            </a:lvl3pPr>
            <a:lvl4pPr marL="1368760" indent="0">
              <a:buNone/>
              <a:defRPr sz="1600" b="1"/>
            </a:lvl4pPr>
            <a:lvl5pPr marL="1825012" indent="0">
              <a:buNone/>
              <a:defRPr sz="1600" b="1"/>
            </a:lvl5pPr>
            <a:lvl6pPr marL="2281267" indent="0">
              <a:buNone/>
              <a:defRPr sz="1600" b="1"/>
            </a:lvl6pPr>
            <a:lvl7pPr marL="2737518" indent="0">
              <a:buNone/>
              <a:defRPr sz="1600" b="1"/>
            </a:lvl7pPr>
            <a:lvl8pPr marL="3193764" indent="0">
              <a:buNone/>
              <a:defRPr sz="1600" b="1"/>
            </a:lvl8pPr>
            <a:lvl9pPr marL="365002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51" indent="0">
              <a:buNone/>
              <a:defRPr sz="2000" b="1"/>
            </a:lvl2pPr>
            <a:lvl3pPr marL="912506" indent="0">
              <a:buNone/>
              <a:defRPr sz="1800" b="1"/>
            </a:lvl3pPr>
            <a:lvl4pPr marL="1368760" indent="0">
              <a:buNone/>
              <a:defRPr sz="1600" b="1"/>
            </a:lvl4pPr>
            <a:lvl5pPr marL="1825012" indent="0">
              <a:buNone/>
              <a:defRPr sz="1600" b="1"/>
            </a:lvl5pPr>
            <a:lvl6pPr marL="2281267" indent="0">
              <a:buNone/>
              <a:defRPr sz="1600" b="1"/>
            </a:lvl6pPr>
            <a:lvl7pPr marL="2737518" indent="0">
              <a:buNone/>
              <a:defRPr sz="1600" b="1"/>
            </a:lvl7pPr>
            <a:lvl8pPr marL="3193764" indent="0">
              <a:buNone/>
              <a:defRPr sz="1600" b="1"/>
            </a:lvl8pPr>
            <a:lvl9pPr marL="365002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481" y="273639"/>
            <a:ext cx="8226720" cy="58556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D31A288-8FD8-4493-833B-67AA03E4DB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0362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11" indent="0" algn="ctr">
              <a:buNone/>
              <a:defRPr/>
            </a:lvl2pPr>
            <a:lvl3pPr marL="829022" indent="0" algn="ctr">
              <a:buNone/>
              <a:defRPr/>
            </a:lvl3pPr>
            <a:lvl4pPr marL="1243533" indent="0" algn="ctr">
              <a:buNone/>
              <a:defRPr/>
            </a:lvl4pPr>
            <a:lvl5pPr marL="1658044" indent="0" algn="ctr">
              <a:buNone/>
              <a:defRPr/>
            </a:lvl5pPr>
            <a:lvl6pPr marL="2072556" indent="0" algn="ctr">
              <a:buNone/>
              <a:defRPr/>
            </a:lvl6pPr>
            <a:lvl7pPr marL="2487067" indent="0" algn="ctr">
              <a:buNone/>
              <a:defRPr/>
            </a:lvl7pPr>
            <a:lvl8pPr marL="2901578" indent="0" algn="ctr">
              <a:buNone/>
              <a:defRPr/>
            </a:lvl8pPr>
            <a:lvl9pPr marL="331608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129B16-DD1B-4E26-95CB-AA51E5A63F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1676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610604-BFA7-4330-9129-1335AE088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611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8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11" indent="0">
              <a:buNone/>
              <a:defRPr sz="1600"/>
            </a:lvl2pPr>
            <a:lvl3pPr marL="829022" indent="0">
              <a:buNone/>
              <a:defRPr sz="1500"/>
            </a:lvl3pPr>
            <a:lvl4pPr marL="1243533" indent="0">
              <a:buNone/>
              <a:defRPr sz="1300"/>
            </a:lvl4pPr>
            <a:lvl5pPr marL="1658044" indent="0">
              <a:buNone/>
              <a:defRPr sz="1300"/>
            </a:lvl5pPr>
            <a:lvl6pPr marL="2072556" indent="0">
              <a:buNone/>
              <a:defRPr sz="1300"/>
            </a:lvl6pPr>
            <a:lvl7pPr marL="2487067" indent="0">
              <a:buNone/>
              <a:defRPr sz="1300"/>
            </a:lvl7pPr>
            <a:lvl8pPr marL="2901578" indent="0">
              <a:buNone/>
              <a:defRPr sz="1300"/>
            </a:lvl8pPr>
            <a:lvl9pPr marL="331608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01A3E1-182B-48A7-8AE6-BD1669779F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4703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34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34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141FC-529F-4630-95A6-2D83D1DBC6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1944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5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11" indent="0">
              <a:buNone/>
              <a:defRPr sz="1800" b="1"/>
            </a:lvl2pPr>
            <a:lvl3pPr marL="829022" indent="0">
              <a:buNone/>
              <a:defRPr sz="1600" b="1"/>
            </a:lvl3pPr>
            <a:lvl4pPr marL="1243533" indent="0">
              <a:buNone/>
              <a:defRPr sz="1500" b="1"/>
            </a:lvl4pPr>
            <a:lvl5pPr marL="1658044" indent="0">
              <a:buNone/>
              <a:defRPr sz="1500" b="1"/>
            </a:lvl5pPr>
            <a:lvl6pPr marL="2072556" indent="0">
              <a:buNone/>
              <a:defRPr sz="1500" b="1"/>
            </a:lvl6pPr>
            <a:lvl7pPr marL="2487067" indent="0">
              <a:buNone/>
              <a:defRPr sz="1500" b="1"/>
            </a:lvl7pPr>
            <a:lvl8pPr marL="2901578" indent="0">
              <a:buNone/>
              <a:defRPr sz="1500" b="1"/>
            </a:lvl8pPr>
            <a:lvl9pPr marL="331608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11" indent="0">
              <a:buNone/>
              <a:defRPr sz="1800" b="1"/>
            </a:lvl2pPr>
            <a:lvl3pPr marL="829022" indent="0">
              <a:buNone/>
              <a:defRPr sz="1600" b="1"/>
            </a:lvl3pPr>
            <a:lvl4pPr marL="1243533" indent="0">
              <a:buNone/>
              <a:defRPr sz="1500" b="1"/>
            </a:lvl4pPr>
            <a:lvl5pPr marL="1658044" indent="0">
              <a:buNone/>
              <a:defRPr sz="1500" b="1"/>
            </a:lvl5pPr>
            <a:lvl6pPr marL="2072556" indent="0">
              <a:buNone/>
              <a:defRPr sz="1500" b="1"/>
            </a:lvl6pPr>
            <a:lvl7pPr marL="2487067" indent="0">
              <a:buNone/>
              <a:defRPr sz="1500" b="1"/>
            </a:lvl7pPr>
            <a:lvl8pPr marL="2901578" indent="0">
              <a:buNone/>
              <a:defRPr sz="1500" b="1"/>
            </a:lvl8pPr>
            <a:lvl9pPr marL="331608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12D0F3-D272-4B20-8281-B00A388DF7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9720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B258E-2C26-438D-A70E-06F43589FB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541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E19D88-AE4B-4B73-BFF3-E5DE41CB8E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197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6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11" indent="0">
              <a:buNone/>
              <a:defRPr sz="1100"/>
            </a:lvl2pPr>
            <a:lvl3pPr marL="829022" indent="0">
              <a:buNone/>
              <a:defRPr sz="900"/>
            </a:lvl3pPr>
            <a:lvl4pPr marL="1243533" indent="0">
              <a:buNone/>
              <a:defRPr sz="800"/>
            </a:lvl4pPr>
            <a:lvl5pPr marL="1658044" indent="0">
              <a:buNone/>
              <a:defRPr sz="800"/>
            </a:lvl5pPr>
            <a:lvl6pPr marL="2072556" indent="0">
              <a:buNone/>
              <a:defRPr sz="800"/>
            </a:lvl6pPr>
            <a:lvl7pPr marL="2487067" indent="0">
              <a:buNone/>
              <a:defRPr sz="800"/>
            </a:lvl7pPr>
            <a:lvl8pPr marL="2901578" indent="0">
              <a:buNone/>
              <a:defRPr sz="800"/>
            </a:lvl8pPr>
            <a:lvl9pPr marL="331608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886B2C-E486-4F87-ACD9-45C6988F7B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859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11" indent="0">
              <a:buNone/>
              <a:defRPr sz="2500"/>
            </a:lvl2pPr>
            <a:lvl3pPr marL="829022" indent="0">
              <a:buNone/>
              <a:defRPr sz="2200"/>
            </a:lvl3pPr>
            <a:lvl4pPr marL="1243533" indent="0">
              <a:buNone/>
              <a:defRPr sz="1800"/>
            </a:lvl4pPr>
            <a:lvl5pPr marL="1658044" indent="0">
              <a:buNone/>
              <a:defRPr sz="1800"/>
            </a:lvl5pPr>
            <a:lvl6pPr marL="2072556" indent="0">
              <a:buNone/>
              <a:defRPr sz="1800"/>
            </a:lvl6pPr>
            <a:lvl7pPr marL="2487067" indent="0">
              <a:buNone/>
              <a:defRPr sz="1800"/>
            </a:lvl7pPr>
            <a:lvl8pPr marL="2901578" indent="0">
              <a:buNone/>
              <a:defRPr sz="1800"/>
            </a:lvl8pPr>
            <a:lvl9pPr marL="3316089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11" indent="0">
              <a:buNone/>
              <a:defRPr sz="1100"/>
            </a:lvl2pPr>
            <a:lvl3pPr marL="829022" indent="0">
              <a:buNone/>
              <a:defRPr sz="900"/>
            </a:lvl3pPr>
            <a:lvl4pPr marL="1243533" indent="0">
              <a:buNone/>
              <a:defRPr sz="800"/>
            </a:lvl4pPr>
            <a:lvl5pPr marL="1658044" indent="0">
              <a:buNone/>
              <a:defRPr sz="800"/>
            </a:lvl5pPr>
            <a:lvl6pPr marL="2072556" indent="0">
              <a:buNone/>
              <a:defRPr sz="800"/>
            </a:lvl6pPr>
            <a:lvl7pPr marL="2487067" indent="0">
              <a:buNone/>
              <a:defRPr sz="800"/>
            </a:lvl7pPr>
            <a:lvl8pPr marL="2901578" indent="0">
              <a:buNone/>
              <a:defRPr sz="800"/>
            </a:lvl8pPr>
            <a:lvl9pPr marL="331608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66A544-9C77-4DF5-89CD-0520023706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8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D060EA-A281-4E57-9C41-D4D3EE61C7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884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4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4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532EA8-53A0-4B9E-8D8F-05DD12395D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749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6481" y="1604334"/>
            <a:ext cx="8226720" cy="452495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71E5A95-DC2B-4FC5-8575-FEA95F9EE3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3611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481" y="273634"/>
            <a:ext cx="8226720" cy="58556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5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D31A288-8FD8-4493-833B-67AA03E4DB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938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129B16-DD1B-4E26-95CB-AA51E5A63F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67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610604-BFA7-4330-9129-1335AE088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86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01A3E1-182B-48A7-8AE6-BD1669779F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693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141FC-529F-4630-95A6-2D83D1DBC6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3136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12D0F3-D272-4B20-8281-B00A388DF7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3397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B258E-2C26-438D-A70E-06F43589FB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9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E19D88-AE4B-4B73-BFF3-E5DE41CB8E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0831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886B2C-E486-4F87-ACD9-45C6988F7B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3943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66A544-9C77-4DF5-89CD-0520023706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960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D060EA-A281-4E57-9C41-D4D3EE61C7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922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532EA8-53A0-4B9E-8D8F-05DD12395D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2147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6481" y="1604329"/>
            <a:ext cx="8226720" cy="452495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71E5A95-DC2B-4FC5-8575-FEA95F9EE3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4722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481" y="273629"/>
            <a:ext cx="8226720" cy="58556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D31A288-8FD8-4493-833B-67AA03E4DB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36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51" indent="0">
              <a:buNone/>
              <a:defRPr sz="1200"/>
            </a:lvl2pPr>
            <a:lvl3pPr marL="912506" indent="0">
              <a:buNone/>
              <a:defRPr sz="1000"/>
            </a:lvl3pPr>
            <a:lvl4pPr marL="1368760" indent="0">
              <a:buNone/>
              <a:defRPr sz="900"/>
            </a:lvl4pPr>
            <a:lvl5pPr marL="1825012" indent="0">
              <a:buNone/>
              <a:defRPr sz="900"/>
            </a:lvl5pPr>
            <a:lvl6pPr marL="2281267" indent="0">
              <a:buNone/>
              <a:defRPr sz="900"/>
            </a:lvl6pPr>
            <a:lvl7pPr marL="2737518" indent="0">
              <a:buNone/>
              <a:defRPr sz="900"/>
            </a:lvl7pPr>
            <a:lvl8pPr marL="3193764" indent="0">
              <a:buNone/>
              <a:defRPr sz="900"/>
            </a:lvl8pPr>
            <a:lvl9pPr marL="365002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251" indent="0">
              <a:buNone/>
              <a:defRPr sz="2800"/>
            </a:lvl2pPr>
            <a:lvl3pPr marL="912506" indent="0">
              <a:buNone/>
              <a:defRPr sz="2400"/>
            </a:lvl3pPr>
            <a:lvl4pPr marL="1368760" indent="0">
              <a:buNone/>
              <a:defRPr sz="2000"/>
            </a:lvl4pPr>
            <a:lvl5pPr marL="1825012" indent="0">
              <a:buNone/>
              <a:defRPr sz="2000"/>
            </a:lvl5pPr>
            <a:lvl6pPr marL="2281267" indent="0">
              <a:buNone/>
              <a:defRPr sz="2000"/>
            </a:lvl6pPr>
            <a:lvl7pPr marL="2737518" indent="0">
              <a:buNone/>
              <a:defRPr sz="2000"/>
            </a:lvl7pPr>
            <a:lvl8pPr marL="3193764" indent="0">
              <a:buNone/>
              <a:defRPr sz="2000"/>
            </a:lvl8pPr>
            <a:lvl9pPr marL="3650023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251" indent="0">
              <a:buNone/>
              <a:defRPr sz="1200"/>
            </a:lvl2pPr>
            <a:lvl3pPr marL="912506" indent="0">
              <a:buNone/>
              <a:defRPr sz="1000"/>
            </a:lvl3pPr>
            <a:lvl4pPr marL="1368760" indent="0">
              <a:buNone/>
              <a:defRPr sz="900"/>
            </a:lvl4pPr>
            <a:lvl5pPr marL="1825012" indent="0">
              <a:buNone/>
              <a:defRPr sz="900"/>
            </a:lvl5pPr>
            <a:lvl6pPr marL="2281267" indent="0">
              <a:buNone/>
              <a:defRPr sz="900"/>
            </a:lvl6pPr>
            <a:lvl7pPr marL="2737518" indent="0">
              <a:buNone/>
              <a:defRPr sz="900"/>
            </a:lvl7pPr>
            <a:lvl8pPr marL="3193764" indent="0">
              <a:buNone/>
              <a:defRPr sz="900"/>
            </a:lvl8pPr>
            <a:lvl9pPr marL="365002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42" tIns="45624" rIns="91242" bIns="4562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242" tIns="45624" rIns="91242" bIns="456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242" tIns="45624" rIns="91242" bIns="4562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242" tIns="45624" rIns="91242" bIns="4562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242" tIns="45624" rIns="91242" bIns="4562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5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89" indent="-342189" algn="l" defTabSz="9125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411" indent="-285160" algn="l" defTabSz="9125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635" indent="-228127" algn="l" defTabSz="9125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882" indent="-228127" algn="l" defTabSz="9125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139" indent="-228127" algn="l" defTabSz="9125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391" indent="-228127" algn="l" defTabSz="9125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646" indent="-228127" algn="l" defTabSz="9125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898" indent="-228127" algn="l" defTabSz="9125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151" indent="-228127" algn="l" defTabSz="9125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51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06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60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12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267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518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764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023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4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55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5290" algn="l"/>
                <a:tab pos="1310575" algn="l"/>
                <a:tab pos="1965867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668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5290" algn="l"/>
                <a:tab pos="1310575" algn="l"/>
                <a:tab pos="1965867" algn="l"/>
                <a:tab pos="2621157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668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5290" algn="l"/>
                <a:tab pos="1310575" algn="l"/>
                <a:tab pos="1965867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668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A7F64DC4-137E-4509-B8F6-90A372A3670E}" type="slidenum">
              <a:rPr lang="ru-RU" smtClean="0"/>
              <a:pPr defTabSz="406681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593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2535" indent="-258667"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marL="1034665" indent="-206936"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marL="1448534" indent="-206936"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marL="1862403" indent="-206936"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76271" indent="-206936"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0136" indent="-206936"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04006" indent="-206936"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17870" indent="-206936" algn="ctr" defTabSz="40668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0401" indent="-310401" algn="l" defTabSz="406681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2535" indent="-258667" algn="l" defTabSz="406681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</a:defRPr>
      </a:lvl2pPr>
      <a:lvl3pPr marL="1034665" indent="-206936" algn="l" defTabSz="406681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</a:defRPr>
      </a:lvl3pPr>
      <a:lvl4pPr marL="1448534" indent="-206936" algn="l" defTabSz="406681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4pPr>
      <a:lvl5pPr marL="1862403" indent="-206936" algn="l" defTabSz="40668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5pPr>
      <a:lvl6pPr marL="2276271" indent="-206936" algn="l" defTabSz="40668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0136" indent="-206936" algn="l" defTabSz="40668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04006" indent="-206936" algn="l" defTabSz="40668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17870" indent="-206936" algn="l" defTabSz="40668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3866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7733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600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5467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9335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3203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7069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0938" algn="l" defTabSz="8277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47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55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5426" algn="l"/>
                <a:tab pos="1310847" algn="l"/>
                <a:tab pos="19662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6765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5426" algn="l"/>
                <a:tab pos="1310847" algn="l"/>
                <a:tab pos="1966275" algn="l"/>
                <a:tab pos="2621701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6765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5426" algn="l"/>
                <a:tab pos="1310847" algn="l"/>
                <a:tab pos="19662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6765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A7F64DC4-137E-4509-B8F6-90A372A3670E}" type="slidenum">
              <a:rPr lang="ru-RU" smtClean="0"/>
              <a:pPr defTabSz="406765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6186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2674" indent="-258721"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marL="1034880" indent="-206978"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marL="1448835" indent="-206978"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marL="1862789" indent="-206978"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76743" indent="-206978"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0694" indent="-206978"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04650" indent="-206978"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18599" indent="-206978" algn="ctr" defTabSz="40676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0465" indent="-310465" algn="l" defTabSz="406765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2674" indent="-258721" algn="l" defTabSz="406765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</a:defRPr>
      </a:lvl2pPr>
      <a:lvl3pPr marL="1034880" indent="-206978" algn="l" defTabSz="406765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</a:defRPr>
      </a:lvl3pPr>
      <a:lvl4pPr marL="1448835" indent="-206978" algn="l" defTabSz="406765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4pPr>
      <a:lvl5pPr marL="1862789" indent="-206978" algn="l" defTabSz="40676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5pPr>
      <a:lvl6pPr marL="2276743" indent="-206978" algn="l" defTabSz="40676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0694" indent="-206978" algn="l" defTabSz="40676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04650" indent="-206978" algn="l" defTabSz="40676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18599" indent="-206978" algn="l" defTabSz="40676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3952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7905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858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5811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9765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3718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7669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625" algn="l" defTabSz="8279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57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5970" algn="l"/>
                <a:tab pos="1311935" algn="l"/>
                <a:tab pos="196790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10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5970" algn="l"/>
                <a:tab pos="1311935" algn="l"/>
                <a:tab pos="1967906" algn="l"/>
                <a:tab pos="2623877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10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5970" algn="l"/>
                <a:tab pos="1311935" algn="l"/>
                <a:tab pos="196790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10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A7F64DC4-137E-4509-B8F6-90A372A3670E}" type="slidenum">
              <a:rPr lang="ru-RU" smtClean="0"/>
              <a:pPr defTabSz="40710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8987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231" indent="-258936"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marL="1035739" indent="-207150"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marL="1450037" indent="-207150"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marL="1864334" indent="-207150"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78631" indent="-207150"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2927" indent="-207150"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07226" indent="-207150"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21520" indent="-207150" algn="ctr" defTabSz="40710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0723" indent="-310723" algn="l" defTabSz="407103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231" indent="-258936" algn="l" defTabSz="407103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</a:defRPr>
      </a:lvl2pPr>
      <a:lvl3pPr marL="1035739" indent="-207150" algn="l" defTabSz="407103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</a:defRPr>
      </a:lvl3pPr>
      <a:lvl4pPr marL="1450037" indent="-207150" algn="l" defTabSz="407103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4pPr>
      <a:lvl5pPr marL="1864334" indent="-207150" algn="l" defTabSz="407103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5pPr>
      <a:lvl6pPr marL="2278631" indent="-207150" algn="l" defTabSz="407103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2927" indent="-207150" algn="l" defTabSz="407103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07226" indent="-207150" algn="l" defTabSz="407103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21520" indent="-207150" algn="l" defTabSz="407103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296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592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2888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185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1482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5778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0074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4372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4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58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310" algn="l"/>
                <a:tab pos="1312615" algn="l"/>
                <a:tab pos="196892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315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310" algn="l"/>
                <a:tab pos="1312615" algn="l"/>
                <a:tab pos="1968929" algn="l"/>
                <a:tab pos="2625237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315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310" algn="l"/>
                <a:tab pos="1312615" algn="l"/>
                <a:tab pos="196892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315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A7F64DC4-137E-4509-B8F6-90A372A3670E}" type="slidenum">
              <a:rPr lang="ru-RU" smtClean="0"/>
              <a:pPr defTabSz="407315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4314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581" indent="-259070"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marL="1036276" indent="-207257"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marL="1450789" indent="-207257"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marL="1865301" indent="-207257"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79812" indent="-207257"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4323" indent="-207257"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08836" indent="-207257"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23345" indent="-207257" algn="ctr" defTabSz="40731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0884" indent="-310884" algn="l" defTabSz="407315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581" indent="-259070" algn="l" defTabSz="407315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</a:defRPr>
      </a:lvl2pPr>
      <a:lvl3pPr marL="1036276" indent="-207257" algn="l" defTabSz="407315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</a:defRPr>
      </a:lvl3pPr>
      <a:lvl4pPr marL="1450789" indent="-207257" algn="l" defTabSz="407315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4pPr>
      <a:lvl5pPr marL="1865301" indent="-207257" algn="l" defTabSz="40731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5pPr>
      <a:lvl6pPr marL="2279812" indent="-207257" algn="l" defTabSz="40731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4323" indent="-207257" algn="l" defTabSz="40731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08836" indent="-207257" algn="l" defTabSz="40731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23345" indent="-207257" algn="l" defTabSz="407315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11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022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533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044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556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067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1578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089" algn="l" defTabSz="829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A7F64DC4-137E-4509-B8F6-90A372A3670E}" type="slidenum">
              <a:rPr lang="ru-RU" smtClean="0"/>
              <a:pPr defTabSz="407526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1154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marL="1036815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marL="1451541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marL="1866268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1045" indent="-311045" algn="l" defTabSz="407526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</a:defRPr>
      </a:lvl2pPr>
      <a:lvl3pPr marL="1036815" indent="-207363" algn="l" defTabSz="4075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</a:defRPr>
      </a:lvl3pPr>
      <a:lvl4pPr marL="1451541" indent="-207363" algn="l" defTabSz="4075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4pPr>
      <a:lvl5pPr marL="1866268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33655" y="1700828"/>
            <a:ext cx="6552573" cy="214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762" tIns="41382" rIns="82762" bIns="41382" anchor="ctr">
            <a:spAutoFit/>
          </a:bodyPr>
          <a:lstStyle/>
          <a:p>
            <a:pPr algn="ctr" defTabSz="4066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4800" b="1" dirty="0">
                <a:solidFill>
                  <a:srgbClr val="000000"/>
                </a:solidFill>
              </a:rPr>
              <a:t> Тема:  </a:t>
            </a:r>
            <a:r>
              <a:rPr lang="ru-RU" sz="4800" b="1" dirty="0">
                <a:solidFill>
                  <a:srgbClr val="0000FF"/>
                </a:solidFill>
              </a:rPr>
              <a:t>Отношения.</a:t>
            </a:r>
          </a:p>
          <a:p>
            <a:pPr algn="ctr" defTabSz="4066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4800" b="1" dirty="0">
              <a:solidFill>
                <a:srgbClr val="000000"/>
              </a:solidFill>
            </a:endParaRPr>
          </a:p>
          <a:p>
            <a:pPr algn="ctr" defTabSz="4066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4800" b="1" dirty="0">
                <a:solidFill>
                  <a:srgbClr val="000000"/>
                </a:solidFill>
              </a:rPr>
              <a:t>Математика  6 класс.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024640" y="5478084"/>
            <a:ext cx="5387040" cy="49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762" tIns="41382" rIns="82762" bIns="41382" anchor="ctr">
            <a:spAutoFit/>
          </a:bodyPr>
          <a:lstStyle/>
          <a:p>
            <a:pPr defTabSz="4066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 dirty="0">
                <a:solidFill>
                  <a:srgbClr val="0000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4521669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8446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smtClean="0">
                <a:latin typeface="Arial" charset="0"/>
              </a:rPr>
              <a:t>Ввести понятие отношения двух чисел;</a:t>
            </a:r>
          </a:p>
          <a:p>
            <a:pPr>
              <a:lnSpc>
                <a:spcPct val="90000"/>
              </a:lnSpc>
            </a:pPr>
            <a:r>
              <a:rPr lang="ru-RU" i="1" smtClean="0">
                <a:latin typeface="Arial" charset="0"/>
              </a:rPr>
              <a:t>Определить, что показывает отношение двух чисел, двух величин;</a:t>
            </a:r>
          </a:p>
          <a:p>
            <a:pPr>
              <a:lnSpc>
                <a:spcPct val="90000"/>
              </a:lnSpc>
            </a:pPr>
            <a:r>
              <a:rPr lang="ru-RU" i="1" smtClean="0">
                <a:latin typeface="Arial" charset="0"/>
              </a:rPr>
              <a:t>Показать, где применяется понятие отношения двух чисел, двух величин;</a:t>
            </a:r>
          </a:p>
          <a:p>
            <a:pPr>
              <a:lnSpc>
                <a:spcPct val="90000"/>
              </a:lnSpc>
            </a:pPr>
            <a:r>
              <a:rPr lang="ru-RU" i="1" smtClean="0">
                <a:latin typeface="Arial" charset="0"/>
              </a:rPr>
              <a:t>Повторить и закрепить умения и навыки деления чисел.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9113"/>
            <a:ext cx="6870700" cy="866775"/>
          </a:xfrm>
        </p:spPr>
        <p:txBody>
          <a:bodyPr/>
          <a:lstStyle/>
          <a:p>
            <a:r>
              <a:rPr lang="ru-RU" b="1" i="1" smtClean="0">
                <a:latin typeface="Arial" charset="0"/>
              </a:rPr>
              <a:t>Задачи урока:</a:t>
            </a:r>
          </a:p>
        </p:txBody>
      </p:sp>
    </p:spTree>
    <p:extLst>
      <p:ext uri="{BB962C8B-B14F-4D97-AF65-F5344CB8AC3E}">
        <p14:creationId xmlns:p14="http://schemas.microsoft.com/office/powerpoint/2010/main" val="3426343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349500"/>
            <a:ext cx="8640763" cy="719138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76672"/>
            <a:ext cx="7054850" cy="1728788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  <a:latin typeface="Arial" charset="0"/>
              </a:rPr>
              <a:t>Задача 1. От куска материи длиной 5м отрезали 2м.Какую часть куска материи отрезали?</a:t>
            </a:r>
          </a:p>
        </p:txBody>
      </p: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468313" y="2565400"/>
            <a:ext cx="8281987" cy="73025"/>
            <a:chOff x="294" y="1661"/>
            <a:chExt cx="5217" cy="46"/>
          </a:xfrm>
        </p:grpSpPr>
        <p:sp>
          <p:nvSpPr>
            <p:cNvPr id="10258" name="Line 7"/>
            <p:cNvSpPr>
              <a:spLocks noChangeShapeType="1"/>
            </p:cNvSpPr>
            <p:nvPr/>
          </p:nvSpPr>
          <p:spPr bwMode="auto">
            <a:xfrm>
              <a:off x="294" y="1699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8"/>
            <p:cNvSpPr>
              <a:spLocks noChangeShapeType="1"/>
            </p:cNvSpPr>
            <p:nvPr/>
          </p:nvSpPr>
          <p:spPr bwMode="auto">
            <a:xfrm>
              <a:off x="1338" y="1706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9"/>
            <p:cNvSpPr>
              <a:spLocks noChangeShapeType="1"/>
            </p:cNvSpPr>
            <p:nvPr/>
          </p:nvSpPr>
          <p:spPr bwMode="auto">
            <a:xfrm>
              <a:off x="2381" y="1706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10"/>
            <p:cNvSpPr>
              <a:spLocks noChangeShapeType="1"/>
            </p:cNvSpPr>
            <p:nvPr/>
          </p:nvSpPr>
          <p:spPr bwMode="auto">
            <a:xfrm>
              <a:off x="3424" y="1706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11"/>
            <p:cNvSpPr>
              <a:spLocks noChangeShapeType="1"/>
            </p:cNvSpPr>
            <p:nvPr/>
          </p:nvSpPr>
          <p:spPr bwMode="auto">
            <a:xfrm>
              <a:off x="4468" y="1706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12"/>
            <p:cNvSpPr>
              <a:spLocks noChangeShapeType="1"/>
            </p:cNvSpPr>
            <p:nvPr/>
          </p:nvSpPr>
          <p:spPr bwMode="auto">
            <a:xfrm>
              <a:off x="295" y="1661"/>
              <a:ext cx="0" cy="4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13"/>
            <p:cNvSpPr>
              <a:spLocks noChangeShapeType="1"/>
            </p:cNvSpPr>
            <p:nvPr/>
          </p:nvSpPr>
          <p:spPr bwMode="auto">
            <a:xfrm>
              <a:off x="1338" y="1661"/>
              <a:ext cx="0" cy="4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Line 14"/>
            <p:cNvSpPr>
              <a:spLocks noChangeShapeType="1"/>
            </p:cNvSpPr>
            <p:nvPr/>
          </p:nvSpPr>
          <p:spPr bwMode="auto">
            <a:xfrm>
              <a:off x="2381" y="1661"/>
              <a:ext cx="0" cy="4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15"/>
            <p:cNvSpPr>
              <a:spLocks noChangeShapeType="1"/>
            </p:cNvSpPr>
            <p:nvPr/>
          </p:nvSpPr>
          <p:spPr bwMode="auto">
            <a:xfrm>
              <a:off x="5511" y="1661"/>
              <a:ext cx="0" cy="4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Line 16"/>
            <p:cNvSpPr>
              <a:spLocks noChangeShapeType="1"/>
            </p:cNvSpPr>
            <p:nvPr/>
          </p:nvSpPr>
          <p:spPr bwMode="auto">
            <a:xfrm>
              <a:off x="4468" y="1661"/>
              <a:ext cx="0" cy="4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17"/>
            <p:cNvSpPr>
              <a:spLocks noChangeShapeType="1"/>
            </p:cNvSpPr>
            <p:nvPr/>
          </p:nvSpPr>
          <p:spPr bwMode="auto">
            <a:xfrm>
              <a:off x="3424" y="1661"/>
              <a:ext cx="0" cy="4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5" name="Text Box 19"/>
          <p:cNvSpPr txBox="1">
            <a:spLocks noChangeArrowheads="1"/>
          </p:cNvSpPr>
          <p:nvPr/>
        </p:nvSpPr>
        <p:spPr bwMode="auto">
          <a:xfrm>
            <a:off x="323850" y="3429000"/>
            <a:ext cx="842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5435600" y="2636838"/>
            <a:ext cx="33115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Rectangle 3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4491038" y="2997200"/>
          <a:ext cx="3683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139639" imgH="393529" progId="Equation.3">
                  <p:embed/>
                </p:oleObj>
              </mc:Choice>
              <mc:Fallback>
                <p:oleObj name="Формула" r:id="rId3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2997200"/>
                        <a:ext cx="368300" cy="1008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250825" y="3357563"/>
            <a:ext cx="7850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latin typeface="Arial" charset="0"/>
              </a:rPr>
              <a:t>1 метр составляет           часть куска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50825" y="414972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latin typeface="Arial" charset="0"/>
              </a:rPr>
              <a:t>2 метра составляют           всего куска</a:t>
            </a:r>
            <a:r>
              <a:rPr lang="ru-RU" sz="3200">
                <a:latin typeface="Tahoma" pitchFamily="34" charset="0"/>
              </a:rPr>
              <a:t> </a:t>
            </a:r>
          </a:p>
        </p:txBody>
      </p:sp>
      <p:sp>
        <p:nvSpPr>
          <p:cNvPr id="10251" name="Rectangle 4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55" name="Object 39"/>
          <p:cNvGraphicFramePr>
            <a:graphicFrameLocks noChangeAspect="1"/>
          </p:cNvGraphicFramePr>
          <p:nvPr/>
        </p:nvGraphicFramePr>
        <p:xfrm>
          <a:off x="4881563" y="3933825"/>
          <a:ext cx="3381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3" y="3933825"/>
                        <a:ext cx="3381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4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57" name="Object 41"/>
          <p:cNvGraphicFramePr>
            <a:graphicFrameLocks noChangeAspect="1"/>
          </p:cNvGraphicFramePr>
          <p:nvPr/>
        </p:nvGraphicFramePr>
        <p:xfrm>
          <a:off x="3203575" y="4724400"/>
          <a:ext cx="12239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7" imgW="558558" imgH="393529" progId="Equation.3">
                  <p:embed/>
                </p:oleObj>
              </mc:Choice>
              <mc:Fallback>
                <p:oleObj name="Формула" r:id="rId7" imgW="5585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724400"/>
                        <a:ext cx="12239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331913" y="5799138"/>
            <a:ext cx="3816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latin typeface="Arial" charset="0"/>
              </a:rPr>
              <a:t>Ответ</a:t>
            </a:r>
            <a:r>
              <a:rPr lang="ru-RU" sz="3200">
                <a:latin typeface="Tahoma" pitchFamily="34" charset="0"/>
              </a:rPr>
              <a:t>: </a:t>
            </a:r>
          </a:p>
        </p:txBody>
      </p:sp>
      <p:sp>
        <p:nvSpPr>
          <p:cNvPr id="10256" name="Rectangle 4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60" name="Object 44"/>
          <p:cNvGraphicFramePr>
            <a:graphicFrameLocks noChangeAspect="1"/>
          </p:cNvGraphicFramePr>
          <p:nvPr/>
        </p:nvGraphicFramePr>
        <p:xfrm>
          <a:off x="2987675" y="5749925"/>
          <a:ext cx="18716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9" imgW="939392" imgH="393529" progId="Equation.3">
                  <p:embed/>
                </p:oleObj>
              </mc:Choice>
              <mc:Fallback>
                <p:oleObj name="Формула" r:id="rId9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749925"/>
                        <a:ext cx="18716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8439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6-конечная звезда 12"/>
          <p:cNvSpPr/>
          <p:nvPr/>
        </p:nvSpPr>
        <p:spPr bwMode="auto">
          <a:xfrm>
            <a:off x="5949043" y="5476273"/>
            <a:ext cx="1429656" cy="1440160"/>
          </a:xfrm>
          <a:prstGeom prst="star6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6-конечная звезда 11"/>
          <p:cNvSpPr/>
          <p:nvPr/>
        </p:nvSpPr>
        <p:spPr bwMode="auto">
          <a:xfrm>
            <a:off x="4461569" y="5632450"/>
            <a:ext cx="1439863" cy="1440160"/>
          </a:xfrm>
          <a:prstGeom prst="star6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6-конечная звезда 9"/>
          <p:cNvSpPr/>
          <p:nvPr/>
        </p:nvSpPr>
        <p:spPr bwMode="auto">
          <a:xfrm>
            <a:off x="3636963" y="4725144"/>
            <a:ext cx="1043172" cy="1152128"/>
          </a:xfrm>
          <a:prstGeom prst="star6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6-конечная звезда 7"/>
          <p:cNvSpPr/>
          <p:nvPr/>
        </p:nvSpPr>
        <p:spPr bwMode="auto">
          <a:xfrm rot="175074">
            <a:off x="6804248" y="3573016"/>
            <a:ext cx="1080120" cy="1296144"/>
          </a:xfrm>
          <a:prstGeom prst="star6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" name="6-конечная звезда 6"/>
          <p:cNvSpPr/>
          <p:nvPr/>
        </p:nvSpPr>
        <p:spPr bwMode="auto">
          <a:xfrm rot="1231184">
            <a:off x="5220072" y="3360291"/>
            <a:ext cx="1223491" cy="1364109"/>
          </a:xfrm>
          <a:prstGeom prst="star6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6-конечная звезда 5"/>
          <p:cNvSpPr/>
          <p:nvPr/>
        </p:nvSpPr>
        <p:spPr bwMode="auto">
          <a:xfrm rot="20279180">
            <a:off x="4140200" y="3573015"/>
            <a:ext cx="1079871" cy="1151384"/>
          </a:xfrm>
          <a:prstGeom prst="star6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923925" y="596900"/>
            <a:ext cx="7248525" cy="1155700"/>
          </a:xfrm>
        </p:spPr>
        <p:txBody>
          <a:bodyPr/>
          <a:lstStyle/>
          <a:p>
            <a:r>
              <a:rPr lang="ru-RU" sz="3200" b="1" i="1" smtClean="0">
                <a:solidFill>
                  <a:schemeClr val="tx1"/>
                </a:solidFill>
                <a:latin typeface="Arial" charset="0"/>
              </a:rPr>
              <a:t>Отношением</a:t>
            </a:r>
            <a:r>
              <a:rPr lang="ru-RU" sz="3200" i="1" smtClean="0">
                <a:solidFill>
                  <a:schemeClr val="tx1"/>
                </a:solidFill>
                <a:latin typeface="Arial" charset="0"/>
              </a:rPr>
              <a:t> двух чисел называют </a:t>
            </a:r>
            <a:r>
              <a:rPr lang="ru-RU" sz="3200" b="1" i="1" smtClean="0">
                <a:solidFill>
                  <a:schemeClr val="tx1"/>
                </a:solidFill>
                <a:latin typeface="Arial" charset="0"/>
              </a:rPr>
              <a:t>частное</a:t>
            </a:r>
            <a:r>
              <a:rPr lang="ru-RU" sz="3200" i="1" smtClean="0">
                <a:solidFill>
                  <a:schemeClr val="tx1"/>
                </a:solidFill>
                <a:latin typeface="Arial" charset="0"/>
              </a:rPr>
              <a:t>    этих чисел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11188" y="1989138"/>
            <a:ext cx="46815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 dirty="0">
                <a:latin typeface="Arial" charset="0"/>
              </a:rPr>
              <a:t>Найдите отношение</a:t>
            </a:r>
            <a:r>
              <a:rPr lang="ru-RU" sz="3200" dirty="0">
                <a:latin typeface="Tahoma" pitchFamily="34" charset="0"/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11188" y="2852738"/>
            <a:ext cx="2592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Tahoma" pitchFamily="34" charset="0"/>
              </a:rPr>
              <a:t>1) </a:t>
            </a:r>
            <a:r>
              <a:rPr lang="ru-RU" sz="3200" b="1" dirty="0" smtClean="0">
                <a:solidFill>
                  <a:schemeClr val="folHlink"/>
                </a:solidFill>
                <a:latin typeface="Tahoma" pitchFamily="34" charset="0"/>
              </a:rPr>
              <a:t>40  </a:t>
            </a:r>
            <a:r>
              <a:rPr lang="ru-RU" sz="3200" b="1" dirty="0">
                <a:solidFill>
                  <a:schemeClr val="folHlink"/>
                </a:solidFill>
                <a:latin typeface="Tahoma" pitchFamily="34" charset="0"/>
              </a:rPr>
              <a:t>к  </a:t>
            </a:r>
            <a:r>
              <a:rPr lang="ru-RU" sz="3200" b="1" dirty="0" smtClean="0">
                <a:solidFill>
                  <a:schemeClr val="folHlink"/>
                </a:solidFill>
                <a:latin typeface="Tahoma" pitchFamily="34" charset="0"/>
              </a:rPr>
              <a:t>5</a:t>
            </a:r>
            <a:endParaRPr lang="ru-RU" sz="3200" b="1" dirty="0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403350" y="3933825"/>
            <a:ext cx="266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Tahoma" pitchFamily="34" charset="0"/>
              </a:rPr>
              <a:t>2) </a:t>
            </a:r>
            <a:r>
              <a:rPr lang="ru-RU" sz="3200" b="1" dirty="0">
                <a:solidFill>
                  <a:srgbClr val="FF0000"/>
                </a:solidFill>
                <a:latin typeface="Tahoma" pitchFamily="34" charset="0"/>
              </a:rPr>
              <a:t>8  к  10</a:t>
            </a:r>
          </a:p>
        </p:txBody>
      </p:sp>
      <p:sp>
        <p:nvSpPr>
          <p:cNvPr id="11271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4140200" y="3692528"/>
            <a:ext cx="863600" cy="935038"/>
            <a:chOff x="4140200" y="3692528"/>
            <a:chExt cx="863600" cy="935038"/>
          </a:xfrm>
        </p:grpSpPr>
        <p:sp>
          <p:nvSpPr>
            <p:cNvPr id="11297" name="Text Box 23"/>
            <p:cNvSpPr txBox="1">
              <a:spLocks noChangeArrowheads="1"/>
            </p:cNvSpPr>
            <p:nvPr/>
          </p:nvSpPr>
          <p:spPr bwMode="auto">
            <a:xfrm>
              <a:off x="4140200" y="3933828"/>
              <a:ext cx="863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>
                <a:latin typeface="Tahoma" pitchFamily="34" charset="0"/>
              </a:endParaRPr>
            </a:p>
          </p:txBody>
        </p:sp>
        <p:graphicFrame>
          <p:nvGraphicFramePr>
            <p:cNvPr id="11298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4721516"/>
                </p:ext>
              </p:extLst>
            </p:nvPr>
          </p:nvGraphicFramePr>
          <p:xfrm>
            <a:off x="4445000" y="3692528"/>
            <a:ext cx="485775" cy="935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Формула" r:id="rId3" imgW="152334" imgH="393529" progId="Equation.3">
                    <p:embed/>
                  </p:oleObj>
                </mc:Choice>
                <mc:Fallback>
                  <p:oleObj name="Формула" r:id="rId3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5000" y="3692528"/>
                          <a:ext cx="485775" cy="935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39750" y="4937125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Tahoma" pitchFamily="34" charset="0"/>
              </a:rPr>
              <a:t>3) </a:t>
            </a:r>
            <a:r>
              <a:rPr lang="ru-RU" sz="3200" b="1" dirty="0" smtClean="0">
                <a:solidFill>
                  <a:schemeClr val="folHlink"/>
                </a:solidFill>
                <a:latin typeface="Tahoma" pitchFamily="34" charset="0"/>
              </a:rPr>
              <a:t>6,3 </a:t>
            </a:r>
            <a:r>
              <a:rPr lang="ru-RU" sz="3200" b="1" dirty="0">
                <a:solidFill>
                  <a:schemeClr val="folHlink"/>
                </a:solidFill>
                <a:latin typeface="Tahoma" pitchFamily="34" charset="0"/>
              </a:rPr>
              <a:t>к  </a:t>
            </a:r>
            <a:r>
              <a:rPr lang="ru-RU" sz="3200" b="1" dirty="0" smtClean="0">
                <a:solidFill>
                  <a:schemeClr val="folHlink"/>
                </a:solidFill>
                <a:latin typeface="Tahoma" pitchFamily="34" charset="0"/>
              </a:rPr>
              <a:t>0,21</a:t>
            </a:r>
            <a:endParaRPr lang="ru-RU" sz="3200" b="1" dirty="0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331913" y="6092825"/>
            <a:ext cx="3600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Tahoma" pitchFamily="34" charset="0"/>
              </a:rPr>
              <a:t>4) </a:t>
            </a:r>
            <a:r>
              <a:rPr lang="ru-RU" sz="3200" b="1" dirty="0">
                <a:solidFill>
                  <a:srgbClr val="FF0000"/>
                </a:solidFill>
                <a:latin typeface="Tahoma" pitchFamily="34" charset="0"/>
              </a:rPr>
              <a:t>0,25  к  0,55</a:t>
            </a:r>
          </a:p>
        </p:txBody>
      </p:sp>
      <p:sp>
        <p:nvSpPr>
          <p:cNvPr id="11279" name="Rectangle 3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4923370" y="3017044"/>
            <a:ext cx="5918201" cy="3579813"/>
            <a:chOff x="2963" y="819"/>
            <a:chExt cx="3728" cy="2255"/>
          </a:xfrm>
        </p:grpSpPr>
        <p:sp>
          <p:nvSpPr>
            <p:cNvPr id="11287" name="Cloud"/>
            <p:cNvSpPr>
              <a:spLocks noChangeAspect="1" noEditPoints="1" noChangeArrowheads="1"/>
            </p:cNvSpPr>
            <p:nvPr/>
          </p:nvSpPr>
          <p:spPr bwMode="auto">
            <a:xfrm>
              <a:off x="5875" y="819"/>
              <a:ext cx="816" cy="680"/>
            </a:xfrm>
            <a:custGeom>
              <a:avLst/>
              <a:gdLst>
                <a:gd name="T0" fmla="*/ 0 w 21600"/>
                <a:gd name="T1" fmla="*/ 11 h 21600"/>
                <a:gd name="T2" fmla="*/ 15 w 21600"/>
                <a:gd name="T3" fmla="*/ 21 h 21600"/>
                <a:gd name="T4" fmla="*/ 31 w 21600"/>
                <a:gd name="T5" fmla="*/ 11 h 21600"/>
                <a:gd name="T6" fmla="*/ 15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65 w 21600"/>
                <a:gd name="T13" fmla="*/ 3272 h 21600"/>
                <a:gd name="T14" fmla="*/ 17100 w 21600"/>
                <a:gd name="T15" fmla="*/ 1734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288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4512497"/>
                </p:ext>
              </p:extLst>
            </p:nvPr>
          </p:nvGraphicFramePr>
          <p:xfrm>
            <a:off x="2963" y="2621"/>
            <a:ext cx="360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Формула" r:id="rId5" imgW="330120" imgH="419040" progId="Equation.3">
                    <p:embed/>
                  </p:oleObj>
                </mc:Choice>
                <mc:Fallback>
                  <p:oleObj name="Формула" r:id="rId5" imgW="33012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3" y="2621"/>
                          <a:ext cx="360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81" name="Rectangle 4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2" name="Rectangle 4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6193" name="Group 49"/>
          <p:cNvGrpSpPr>
            <a:grpSpLocks/>
          </p:cNvGrpSpPr>
          <p:nvPr/>
        </p:nvGrpSpPr>
        <p:grpSpPr bwMode="auto">
          <a:xfrm>
            <a:off x="6415088" y="4867274"/>
            <a:ext cx="4637086" cy="1820863"/>
            <a:chOff x="4722" y="1467"/>
            <a:chExt cx="2921" cy="1147"/>
          </a:xfrm>
        </p:grpSpPr>
        <p:sp>
          <p:nvSpPr>
            <p:cNvPr id="11285" name="Cloud"/>
            <p:cNvSpPr>
              <a:spLocks noChangeAspect="1" noEditPoints="1" noChangeArrowheads="1"/>
            </p:cNvSpPr>
            <p:nvPr/>
          </p:nvSpPr>
          <p:spPr bwMode="auto">
            <a:xfrm>
              <a:off x="6782" y="1467"/>
              <a:ext cx="861" cy="699"/>
            </a:xfrm>
            <a:custGeom>
              <a:avLst/>
              <a:gdLst>
                <a:gd name="T0" fmla="*/ 0 w 21600"/>
                <a:gd name="T1" fmla="*/ 11 h 21600"/>
                <a:gd name="T2" fmla="*/ 17 w 21600"/>
                <a:gd name="T3" fmla="*/ 23 h 21600"/>
                <a:gd name="T4" fmla="*/ 34 w 21600"/>
                <a:gd name="T5" fmla="*/ 11 h 21600"/>
                <a:gd name="T6" fmla="*/ 17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5 w 21600"/>
                <a:gd name="T13" fmla="*/ 3276 h 21600"/>
                <a:gd name="T14" fmla="*/ 17084 w 21600"/>
                <a:gd name="T15" fmla="*/ 173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286" name="Object 47"/>
            <p:cNvGraphicFramePr>
              <a:graphicFrameLocks noChangeAspect="1"/>
            </p:cNvGraphicFramePr>
            <p:nvPr/>
          </p:nvGraphicFramePr>
          <p:xfrm>
            <a:off x="4722" y="1979"/>
            <a:ext cx="310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Формула" r:id="rId7" imgW="190417" imgH="393529" progId="Equation.3">
                    <p:embed/>
                  </p:oleObj>
                </mc:Choice>
                <mc:Fallback>
                  <p:oleObj name="Формула" r:id="rId7" imgW="190417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2" y="1979"/>
                          <a:ext cx="310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84" name="Rectangle 5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6-конечная звезда 1"/>
          <p:cNvSpPr/>
          <p:nvPr/>
        </p:nvSpPr>
        <p:spPr bwMode="auto">
          <a:xfrm>
            <a:off x="3347864" y="2568575"/>
            <a:ext cx="1008236" cy="1123950"/>
          </a:xfrm>
          <a:prstGeom prst="star6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6963" y="2924944"/>
            <a:ext cx="430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8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94701" y="3759423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Tahoma" pitchFamily="34" charset="0"/>
              </a:rPr>
              <a:t>0,8</a:t>
            </a:r>
            <a:endParaRPr lang="ru-RU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06455" y="3987729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</a:rPr>
              <a:t>80%</a:t>
            </a:r>
            <a:endParaRPr lang="ru-RU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85770" y="5054898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latin typeface="Tahoma" pitchFamily="34" charset="0"/>
              </a:rPr>
              <a:t>30</a:t>
            </a:r>
            <a:endParaRPr lang="ru-RU" sz="24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81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z="3600" b="1" i="1" smtClean="0">
              <a:latin typeface="Arial" charset="0"/>
            </a:endParaRPr>
          </a:p>
          <a:p>
            <a:r>
              <a:rPr lang="ru-RU" sz="3600" b="1" i="1" smtClean="0">
                <a:latin typeface="Arial" charset="0"/>
              </a:rPr>
              <a:t>Во сколько раз первое число больше второго;</a:t>
            </a:r>
          </a:p>
          <a:p>
            <a:endParaRPr lang="ru-RU" sz="3600" b="1" i="1" dirty="0" smtClean="0">
              <a:latin typeface="Arial" charset="0"/>
            </a:endParaRPr>
          </a:p>
          <a:p>
            <a:r>
              <a:rPr lang="ru-RU" sz="3600" b="1" i="1" dirty="0" smtClean="0">
                <a:latin typeface="Arial" charset="0"/>
              </a:rPr>
              <a:t>Какую часть первое число составляет от второго.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>
                <a:latin typeface="Arial" charset="0"/>
              </a:rPr>
              <a:t>Что показывает отношение двух чисел?</a:t>
            </a:r>
          </a:p>
        </p:txBody>
      </p:sp>
    </p:spTree>
    <p:extLst>
      <p:ext uri="{BB962C8B-B14F-4D97-AF65-F5344CB8AC3E}">
        <p14:creationId xmlns:p14="http://schemas.microsoft.com/office/powerpoint/2010/main" val="3532863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9440" y="358617"/>
            <a:ext cx="6727680" cy="653829"/>
          </a:xfrm>
        </p:spPr>
        <p:txBody>
          <a:bodyPr/>
          <a:lstStyle/>
          <a:p>
            <a:r>
              <a:rPr lang="ru-RU" sz="2900" b="1">
                <a:solidFill>
                  <a:srgbClr val="009999"/>
                </a:solidFill>
              </a:rPr>
              <a:t>Записать возможные отношения: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1682" y="2253857"/>
            <a:ext cx="1692000" cy="6811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780" tIns="41391" rIns="82780" bIns="41391"/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089440" y="2971052"/>
            <a:ext cx="1692000" cy="6811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780" tIns="41391" rIns="82780" bIns="41391"/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089440" y="2253857"/>
            <a:ext cx="1699200" cy="6811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780" tIns="41391" rIns="82780" bIns="41391"/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91680" y="2971052"/>
            <a:ext cx="1699200" cy="6811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780" tIns="41391" rIns="82780" bIns="41391"/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890726" y="2860140"/>
            <a:ext cx="167556" cy="34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780" tIns="41391" rIns="82780" bIns="41391">
            <a:spAutoFit/>
          </a:bodyPr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788640" y="2253857"/>
            <a:ext cx="1697760" cy="681191"/>
          </a:xfrm>
          <a:prstGeom prst="rect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780" tIns="41391" rIns="82780" bIns="41391"/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788640" y="2971052"/>
            <a:ext cx="1699200" cy="6811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780" tIns="41391" rIns="82780" bIns="41391"/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486400" y="2253857"/>
            <a:ext cx="1699200" cy="6811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780" tIns="41391" rIns="82780" bIns="41391"/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5486402" y="2971052"/>
            <a:ext cx="1692000" cy="6811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780" tIns="41391" rIns="82780" bIns="41391"/>
          <a:lstStyle/>
          <a:p>
            <a:pPr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326880" y="3886969"/>
            <a:ext cx="4884480" cy="1163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780" tIns="41391" rIns="82780" bIns="41391" anchor="ctr">
            <a:spAutoFit/>
          </a:bodyPr>
          <a:lstStyle/>
          <a:p>
            <a:pPr algn="ctr"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500" b="1">
                <a:solidFill>
                  <a:srgbClr val="FF3300"/>
                </a:solidFill>
              </a:rPr>
              <a:t>а) зеленые к желтым</a:t>
            </a:r>
          </a:p>
          <a:p>
            <a:pPr algn="ctr"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500" b="1">
                <a:solidFill>
                  <a:srgbClr val="FF3300"/>
                </a:solidFill>
              </a:rPr>
              <a:t>б) зеленые к розовым</a:t>
            </a:r>
          </a:p>
          <a:p>
            <a:pPr algn="ctr" defTabSz="4067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500" b="1">
                <a:solidFill>
                  <a:srgbClr val="FF3300"/>
                </a:solidFill>
              </a:rPr>
              <a:t>в) желтые к розовым</a:t>
            </a:r>
            <a:r>
              <a:rPr lang="ru-RU" smtClean="0">
                <a:solidFill>
                  <a:srgbClr val="00000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3014265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animBg="1"/>
      <p:bldP spid="16389" grpId="0" animBg="1"/>
      <p:bldP spid="16390" grpId="0" animBg="1"/>
      <p:bldP spid="16391" grpId="0" animBg="1"/>
      <p:bldP spid="16404" grpId="0" animBg="1"/>
      <p:bldP spid="16405" grpId="0" animBg="1"/>
      <p:bldP spid="16406" grpId="0" animBg="1"/>
      <p:bldP spid="16407" grpId="0" animBg="1"/>
      <p:bldP spid="164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680" y="293791"/>
            <a:ext cx="6593760" cy="3135210"/>
          </a:xfrm>
        </p:spPr>
        <p:txBody>
          <a:bodyPr/>
          <a:lstStyle/>
          <a:p>
            <a:r>
              <a:rPr lang="ru-RU"/>
              <a:t>На столе стоят кружки.</a:t>
            </a:r>
            <a:br>
              <a:rPr lang="ru-RU"/>
            </a:br>
            <a:r>
              <a:rPr lang="ru-RU"/>
              <a:t>Что означают отношения: а) 6 к 10</a:t>
            </a:r>
            <a:br>
              <a:rPr lang="ru-RU"/>
            </a:br>
            <a:r>
              <a:rPr lang="ru-RU"/>
              <a:t>б) 4 к 10</a:t>
            </a:r>
            <a:br>
              <a:rPr lang="ru-RU"/>
            </a:br>
            <a:r>
              <a:rPr lang="ru-RU"/>
              <a:t>в)  4 к 6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-391680" y="4670411"/>
            <a:ext cx="2247840" cy="1628811"/>
            <a:chOff x="1968" y="192"/>
            <a:chExt cx="1579" cy="1197"/>
          </a:xfrm>
        </p:grpSpPr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1968" y="192"/>
              <a:ext cx="1579" cy="1197"/>
              <a:chOff x="495" y="272"/>
              <a:chExt cx="1579" cy="1197"/>
            </a:xfrm>
          </p:grpSpPr>
          <p:sp>
            <p:nvSpPr>
              <p:cNvPr id="17413" name="Freeform 5"/>
              <p:cNvSpPr>
                <a:spLocks/>
              </p:cNvSpPr>
              <p:nvPr/>
            </p:nvSpPr>
            <p:spPr bwMode="auto">
              <a:xfrm rot="-23917262">
                <a:off x="763" y="507"/>
                <a:ext cx="1311" cy="962"/>
              </a:xfrm>
              <a:custGeom>
                <a:avLst/>
                <a:gdLst>
                  <a:gd name="T0" fmla="*/ 29 w 1746"/>
                  <a:gd name="T1" fmla="*/ 69 h 1169"/>
                  <a:gd name="T2" fmla="*/ 157 w 1746"/>
                  <a:gd name="T3" fmla="*/ 717 h 1169"/>
                  <a:gd name="T4" fmla="*/ 365 w 1746"/>
                  <a:gd name="T5" fmla="*/ 1029 h 1169"/>
                  <a:gd name="T6" fmla="*/ 557 w 1746"/>
                  <a:gd name="T7" fmla="*/ 1125 h 1169"/>
                  <a:gd name="T8" fmla="*/ 941 w 1746"/>
                  <a:gd name="T9" fmla="*/ 1125 h 1169"/>
                  <a:gd name="T10" fmla="*/ 1277 w 1746"/>
                  <a:gd name="T11" fmla="*/ 1117 h 1169"/>
                  <a:gd name="T12" fmla="*/ 1549 w 1746"/>
                  <a:gd name="T13" fmla="*/ 813 h 1169"/>
                  <a:gd name="T14" fmla="*/ 1661 w 1746"/>
                  <a:gd name="T15" fmla="*/ 477 h 1169"/>
                  <a:gd name="T16" fmla="*/ 1725 w 1746"/>
                  <a:gd name="T17" fmla="*/ 61 h 1169"/>
                  <a:gd name="T18" fmla="*/ 1533 w 1746"/>
                  <a:gd name="T19" fmla="*/ 109 h 1169"/>
                  <a:gd name="T20" fmla="*/ 1341 w 1746"/>
                  <a:gd name="T21" fmla="*/ 189 h 1169"/>
                  <a:gd name="T22" fmla="*/ 829 w 1746"/>
                  <a:gd name="T23" fmla="*/ 205 h 1169"/>
                  <a:gd name="T24" fmla="*/ 333 w 1746"/>
                  <a:gd name="T25" fmla="*/ 189 h 1169"/>
                  <a:gd name="T26" fmla="*/ 29 w 1746"/>
                  <a:gd name="T27" fmla="*/ 69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46" h="1169">
                    <a:moveTo>
                      <a:pt x="29" y="69"/>
                    </a:moveTo>
                    <a:cubicBezTo>
                      <a:pt x="0" y="157"/>
                      <a:pt x="101" y="557"/>
                      <a:pt x="157" y="717"/>
                    </a:cubicBezTo>
                    <a:cubicBezTo>
                      <a:pt x="213" y="877"/>
                      <a:pt x="298" y="961"/>
                      <a:pt x="365" y="1029"/>
                    </a:cubicBezTo>
                    <a:cubicBezTo>
                      <a:pt x="432" y="1097"/>
                      <a:pt x="461" y="1109"/>
                      <a:pt x="557" y="1125"/>
                    </a:cubicBezTo>
                    <a:cubicBezTo>
                      <a:pt x="653" y="1141"/>
                      <a:pt x="821" y="1126"/>
                      <a:pt x="941" y="1125"/>
                    </a:cubicBezTo>
                    <a:cubicBezTo>
                      <a:pt x="1061" y="1124"/>
                      <a:pt x="1176" y="1169"/>
                      <a:pt x="1277" y="1117"/>
                    </a:cubicBezTo>
                    <a:cubicBezTo>
                      <a:pt x="1378" y="1065"/>
                      <a:pt x="1485" y="920"/>
                      <a:pt x="1549" y="813"/>
                    </a:cubicBezTo>
                    <a:cubicBezTo>
                      <a:pt x="1613" y="706"/>
                      <a:pt x="1632" y="602"/>
                      <a:pt x="1661" y="477"/>
                    </a:cubicBezTo>
                    <a:cubicBezTo>
                      <a:pt x="1690" y="352"/>
                      <a:pt x="1746" y="122"/>
                      <a:pt x="1725" y="61"/>
                    </a:cubicBezTo>
                    <a:cubicBezTo>
                      <a:pt x="1704" y="0"/>
                      <a:pt x="1597" y="88"/>
                      <a:pt x="1533" y="109"/>
                    </a:cubicBezTo>
                    <a:cubicBezTo>
                      <a:pt x="1469" y="130"/>
                      <a:pt x="1458" y="173"/>
                      <a:pt x="1341" y="189"/>
                    </a:cubicBezTo>
                    <a:cubicBezTo>
                      <a:pt x="1224" y="205"/>
                      <a:pt x="997" y="205"/>
                      <a:pt x="829" y="205"/>
                    </a:cubicBezTo>
                    <a:cubicBezTo>
                      <a:pt x="661" y="205"/>
                      <a:pt x="466" y="212"/>
                      <a:pt x="333" y="189"/>
                    </a:cubicBezTo>
                    <a:cubicBezTo>
                      <a:pt x="200" y="166"/>
                      <a:pt x="92" y="94"/>
                      <a:pt x="29" y="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4" name="Oval 6"/>
              <p:cNvSpPr>
                <a:spLocks noChangeArrowheads="1"/>
              </p:cNvSpPr>
              <p:nvPr/>
            </p:nvSpPr>
            <p:spPr bwMode="auto">
              <a:xfrm rot="-23917262">
                <a:off x="495" y="511"/>
                <a:ext cx="1297" cy="27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auto">
              <a:xfrm rot="-23066662">
                <a:off x="1714" y="272"/>
                <a:ext cx="355" cy="671"/>
              </a:xfrm>
              <a:custGeom>
                <a:avLst/>
                <a:gdLst>
                  <a:gd name="T0" fmla="*/ 102 w 377"/>
                  <a:gd name="T1" fmla="*/ 270 h 623"/>
                  <a:gd name="T2" fmla="*/ 103 w 377"/>
                  <a:gd name="T3" fmla="*/ 248 h 623"/>
                  <a:gd name="T4" fmla="*/ 112 w 377"/>
                  <a:gd name="T5" fmla="*/ 203 h 623"/>
                  <a:gd name="T6" fmla="*/ 145 w 377"/>
                  <a:gd name="T7" fmla="*/ 149 h 623"/>
                  <a:gd name="T8" fmla="*/ 190 w 377"/>
                  <a:gd name="T9" fmla="*/ 92 h 623"/>
                  <a:gd name="T10" fmla="*/ 271 w 377"/>
                  <a:gd name="T11" fmla="*/ 83 h 623"/>
                  <a:gd name="T12" fmla="*/ 298 w 377"/>
                  <a:gd name="T13" fmla="*/ 158 h 623"/>
                  <a:gd name="T14" fmla="*/ 289 w 377"/>
                  <a:gd name="T15" fmla="*/ 245 h 623"/>
                  <a:gd name="T16" fmla="*/ 235 w 377"/>
                  <a:gd name="T17" fmla="*/ 332 h 623"/>
                  <a:gd name="T18" fmla="*/ 145 w 377"/>
                  <a:gd name="T19" fmla="*/ 389 h 623"/>
                  <a:gd name="T20" fmla="*/ 76 w 377"/>
                  <a:gd name="T21" fmla="*/ 425 h 623"/>
                  <a:gd name="T22" fmla="*/ 22 w 377"/>
                  <a:gd name="T23" fmla="*/ 479 h 623"/>
                  <a:gd name="T24" fmla="*/ 7 w 377"/>
                  <a:gd name="T25" fmla="*/ 554 h 623"/>
                  <a:gd name="T26" fmla="*/ 7 w 377"/>
                  <a:gd name="T27" fmla="*/ 619 h 623"/>
                  <a:gd name="T28" fmla="*/ 46 w 377"/>
                  <a:gd name="T29" fmla="*/ 581 h 623"/>
                  <a:gd name="T30" fmla="*/ 71 w 377"/>
                  <a:gd name="T31" fmla="*/ 497 h 623"/>
                  <a:gd name="T32" fmla="*/ 192 w 377"/>
                  <a:gd name="T33" fmla="*/ 444 h 623"/>
                  <a:gd name="T34" fmla="*/ 318 w 377"/>
                  <a:gd name="T35" fmla="*/ 354 h 623"/>
                  <a:gd name="T36" fmla="*/ 375 w 377"/>
                  <a:gd name="T37" fmla="*/ 167 h 623"/>
                  <a:gd name="T38" fmla="*/ 329 w 377"/>
                  <a:gd name="T39" fmla="*/ 31 h 623"/>
                  <a:gd name="T40" fmla="*/ 242 w 377"/>
                  <a:gd name="T41" fmla="*/ 0 h 623"/>
                  <a:gd name="T42" fmla="*/ 147 w 377"/>
                  <a:gd name="T43" fmla="*/ 34 h 623"/>
                  <a:gd name="T44" fmla="*/ 85 w 377"/>
                  <a:gd name="T45" fmla="*/ 102 h 623"/>
                  <a:gd name="T46" fmla="*/ 54 w 377"/>
                  <a:gd name="T47" fmla="*/ 230 h 623"/>
                  <a:gd name="T48" fmla="*/ 82 w 377"/>
                  <a:gd name="T49" fmla="*/ 295 h 623"/>
                  <a:gd name="T50" fmla="*/ 105 w 377"/>
                  <a:gd name="T51" fmla="*/ 295 h 623"/>
                  <a:gd name="T52" fmla="*/ 102 w 377"/>
                  <a:gd name="T53" fmla="*/ 27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7" h="623">
                    <a:moveTo>
                      <a:pt x="102" y="270"/>
                    </a:moveTo>
                    <a:cubicBezTo>
                      <a:pt x="102" y="262"/>
                      <a:pt x="101" y="259"/>
                      <a:pt x="103" y="248"/>
                    </a:cubicBezTo>
                    <a:cubicBezTo>
                      <a:pt x="105" y="237"/>
                      <a:pt x="105" y="219"/>
                      <a:pt x="112" y="203"/>
                    </a:cubicBezTo>
                    <a:cubicBezTo>
                      <a:pt x="119" y="187"/>
                      <a:pt x="132" y="167"/>
                      <a:pt x="145" y="149"/>
                    </a:cubicBezTo>
                    <a:cubicBezTo>
                      <a:pt x="158" y="131"/>
                      <a:pt x="169" y="103"/>
                      <a:pt x="190" y="92"/>
                    </a:cubicBezTo>
                    <a:cubicBezTo>
                      <a:pt x="211" y="81"/>
                      <a:pt x="253" y="72"/>
                      <a:pt x="271" y="83"/>
                    </a:cubicBezTo>
                    <a:cubicBezTo>
                      <a:pt x="289" y="94"/>
                      <a:pt x="295" y="131"/>
                      <a:pt x="298" y="158"/>
                    </a:cubicBezTo>
                    <a:cubicBezTo>
                      <a:pt x="301" y="185"/>
                      <a:pt x="299" y="216"/>
                      <a:pt x="289" y="245"/>
                    </a:cubicBezTo>
                    <a:cubicBezTo>
                      <a:pt x="279" y="274"/>
                      <a:pt x="259" y="308"/>
                      <a:pt x="235" y="332"/>
                    </a:cubicBezTo>
                    <a:cubicBezTo>
                      <a:pt x="211" y="356"/>
                      <a:pt x="171" y="374"/>
                      <a:pt x="145" y="389"/>
                    </a:cubicBezTo>
                    <a:cubicBezTo>
                      <a:pt x="119" y="404"/>
                      <a:pt x="96" y="410"/>
                      <a:pt x="76" y="425"/>
                    </a:cubicBezTo>
                    <a:cubicBezTo>
                      <a:pt x="56" y="440"/>
                      <a:pt x="33" y="458"/>
                      <a:pt x="22" y="479"/>
                    </a:cubicBezTo>
                    <a:cubicBezTo>
                      <a:pt x="11" y="500"/>
                      <a:pt x="9" y="531"/>
                      <a:pt x="7" y="554"/>
                    </a:cubicBezTo>
                    <a:cubicBezTo>
                      <a:pt x="5" y="577"/>
                      <a:pt x="0" y="615"/>
                      <a:pt x="7" y="619"/>
                    </a:cubicBezTo>
                    <a:cubicBezTo>
                      <a:pt x="13" y="623"/>
                      <a:pt x="36" y="601"/>
                      <a:pt x="46" y="581"/>
                    </a:cubicBezTo>
                    <a:cubicBezTo>
                      <a:pt x="56" y="560"/>
                      <a:pt x="47" y="520"/>
                      <a:pt x="71" y="497"/>
                    </a:cubicBezTo>
                    <a:cubicBezTo>
                      <a:pt x="95" y="474"/>
                      <a:pt x="151" y="468"/>
                      <a:pt x="192" y="444"/>
                    </a:cubicBezTo>
                    <a:cubicBezTo>
                      <a:pt x="233" y="420"/>
                      <a:pt x="287" y="401"/>
                      <a:pt x="318" y="354"/>
                    </a:cubicBezTo>
                    <a:cubicBezTo>
                      <a:pt x="349" y="307"/>
                      <a:pt x="373" y="220"/>
                      <a:pt x="375" y="167"/>
                    </a:cubicBezTo>
                    <a:cubicBezTo>
                      <a:pt x="377" y="113"/>
                      <a:pt x="352" y="59"/>
                      <a:pt x="329" y="31"/>
                    </a:cubicBezTo>
                    <a:cubicBezTo>
                      <a:pt x="307" y="3"/>
                      <a:pt x="272" y="0"/>
                      <a:pt x="242" y="0"/>
                    </a:cubicBezTo>
                    <a:cubicBezTo>
                      <a:pt x="212" y="0"/>
                      <a:pt x="173" y="18"/>
                      <a:pt x="147" y="34"/>
                    </a:cubicBezTo>
                    <a:cubicBezTo>
                      <a:pt x="121" y="51"/>
                      <a:pt x="100" y="69"/>
                      <a:pt x="85" y="102"/>
                    </a:cubicBezTo>
                    <a:cubicBezTo>
                      <a:pt x="70" y="136"/>
                      <a:pt x="55" y="198"/>
                      <a:pt x="54" y="230"/>
                    </a:cubicBezTo>
                    <a:cubicBezTo>
                      <a:pt x="53" y="262"/>
                      <a:pt x="74" y="285"/>
                      <a:pt x="82" y="295"/>
                    </a:cubicBezTo>
                    <a:cubicBezTo>
                      <a:pt x="91" y="305"/>
                      <a:pt x="102" y="299"/>
                      <a:pt x="105" y="295"/>
                    </a:cubicBezTo>
                    <a:cubicBezTo>
                      <a:pt x="108" y="291"/>
                      <a:pt x="104" y="278"/>
                      <a:pt x="102" y="27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00FFFF"/>
                  </a:gs>
                  <a:gs pos="100000">
                    <a:schemeClr val="bg1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16" name="Group 8"/>
            <p:cNvGrpSpPr>
              <a:grpSpLocks/>
            </p:cNvGrpSpPr>
            <p:nvPr/>
          </p:nvGrpSpPr>
          <p:grpSpPr bwMode="auto">
            <a:xfrm rot="-2136471">
              <a:off x="2640" y="672"/>
              <a:ext cx="672" cy="624"/>
              <a:chOff x="3792" y="1920"/>
              <a:chExt cx="1056" cy="897"/>
            </a:xfrm>
          </p:grpSpPr>
          <p:sp>
            <p:nvSpPr>
              <p:cNvPr id="17417" name="Freeform 9"/>
              <p:cNvSpPr>
                <a:spLocks/>
              </p:cNvSpPr>
              <p:nvPr/>
            </p:nvSpPr>
            <p:spPr bwMode="auto">
              <a:xfrm rot="13937627">
                <a:off x="3919" y="2177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auto">
              <a:xfrm rot="13937627">
                <a:off x="3871" y="2465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auto">
              <a:xfrm rot="-1343585">
                <a:off x="4176" y="1968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auto">
              <a:xfrm rot="2801507">
                <a:off x="3720" y="1992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421" name="Group 13"/>
              <p:cNvGrpSpPr>
                <a:grpSpLocks/>
              </p:cNvGrpSpPr>
              <p:nvPr/>
            </p:nvGrpSpPr>
            <p:grpSpPr bwMode="auto">
              <a:xfrm>
                <a:off x="4464" y="2496"/>
                <a:ext cx="240" cy="288"/>
                <a:chOff x="3744" y="1920"/>
                <a:chExt cx="664" cy="696"/>
              </a:xfrm>
            </p:grpSpPr>
            <p:grpSp>
              <p:nvGrpSpPr>
                <p:cNvPr id="17422" name="Group 14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423" name="Freeform 15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24" name="Freeform 16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425" name="Freeform 17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6" name="Freeform 18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7" name="Freeform 19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8" name="Freeform 20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9" name="Freeform 21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0" name="Freeform 22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1" name="Freeform 23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2" name="Freeform 24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3" name="Freeform 25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4" name="Freeform 26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5" name="Freeform 27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6" name="Freeform 28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7" name="Freeform 29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8" name="Freeform 30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9" name="Freeform 31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0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441" name="Freeform 33"/>
              <p:cNvSpPr>
                <a:spLocks/>
              </p:cNvSpPr>
              <p:nvPr/>
            </p:nvSpPr>
            <p:spPr bwMode="auto">
              <a:xfrm>
                <a:off x="4224" y="2179"/>
                <a:ext cx="515" cy="557"/>
              </a:xfrm>
              <a:custGeom>
                <a:avLst/>
                <a:gdLst>
                  <a:gd name="T0" fmla="*/ 480 w 515"/>
                  <a:gd name="T1" fmla="*/ 192 h 557"/>
                  <a:gd name="T2" fmla="*/ 480 w 515"/>
                  <a:gd name="T3" fmla="*/ 160 h 557"/>
                  <a:gd name="T4" fmla="*/ 272 w 515"/>
                  <a:gd name="T5" fmla="*/ 13 h 557"/>
                  <a:gd name="T6" fmla="*/ 80 w 515"/>
                  <a:gd name="T7" fmla="*/ 237 h 557"/>
                  <a:gd name="T8" fmla="*/ 0 w 515"/>
                  <a:gd name="T9" fmla="*/ 557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5" h="557">
                    <a:moveTo>
                      <a:pt x="480" y="192"/>
                    </a:moveTo>
                    <a:cubicBezTo>
                      <a:pt x="483" y="187"/>
                      <a:pt x="515" y="190"/>
                      <a:pt x="480" y="160"/>
                    </a:cubicBezTo>
                    <a:cubicBezTo>
                      <a:pt x="445" y="130"/>
                      <a:pt x="339" y="0"/>
                      <a:pt x="272" y="13"/>
                    </a:cubicBezTo>
                    <a:cubicBezTo>
                      <a:pt x="205" y="26"/>
                      <a:pt x="125" y="146"/>
                      <a:pt x="80" y="237"/>
                    </a:cubicBezTo>
                    <a:cubicBezTo>
                      <a:pt x="35" y="328"/>
                      <a:pt x="17" y="490"/>
                      <a:pt x="0" y="557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2" name="Freeform 34"/>
              <p:cNvSpPr>
                <a:spLocks/>
              </p:cNvSpPr>
              <p:nvPr/>
            </p:nvSpPr>
            <p:spPr bwMode="auto">
              <a:xfrm>
                <a:off x="4176" y="2112"/>
                <a:ext cx="56" cy="640"/>
              </a:xfrm>
              <a:custGeom>
                <a:avLst/>
                <a:gdLst>
                  <a:gd name="T0" fmla="*/ 0 w 56"/>
                  <a:gd name="T1" fmla="*/ 0 h 640"/>
                  <a:gd name="T2" fmla="*/ 48 w 56"/>
                  <a:gd name="T3" fmla="*/ 304 h 640"/>
                  <a:gd name="T4" fmla="*/ 48 w 56"/>
                  <a:gd name="T5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640">
                    <a:moveTo>
                      <a:pt x="0" y="0"/>
                    </a:moveTo>
                    <a:cubicBezTo>
                      <a:pt x="5" y="51"/>
                      <a:pt x="40" y="197"/>
                      <a:pt x="48" y="304"/>
                    </a:cubicBezTo>
                    <a:cubicBezTo>
                      <a:pt x="56" y="411"/>
                      <a:pt x="40" y="516"/>
                      <a:pt x="48" y="640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443" name="Group 35"/>
              <p:cNvGrpSpPr>
                <a:grpSpLocks/>
              </p:cNvGrpSpPr>
              <p:nvPr/>
            </p:nvGrpSpPr>
            <p:grpSpPr bwMode="auto">
              <a:xfrm>
                <a:off x="4080" y="2016"/>
                <a:ext cx="240" cy="192"/>
                <a:chOff x="3984" y="1920"/>
                <a:chExt cx="576" cy="552"/>
              </a:xfrm>
            </p:grpSpPr>
            <p:grpSp>
              <p:nvGrpSpPr>
                <p:cNvPr id="17444" name="Group 36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7445" name="Freeform 37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6" name="Freeform 38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7" name="Freeform 39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8" name="Freeform 40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9" name="Freeform 41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50" name="Freeform 42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451" name="Freeform 43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452" name="Freeform 44"/>
              <p:cNvSpPr>
                <a:spLocks/>
              </p:cNvSpPr>
              <p:nvPr/>
            </p:nvSpPr>
            <p:spPr bwMode="auto">
              <a:xfrm>
                <a:off x="4224" y="2208"/>
                <a:ext cx="416" cy="515"/>
              </a:xfrm>
              <a:custGeom>
                <a:avLst/>
                <a:gdLst>
                  <a:gd name="T0" fmla="*/ 384 w 416"/>
                  <a:gd name="T1" fmla="*/ 211 h 515"/>
                  <a:gd name="T2" fmla="*/ 384 w 416"/>
                  <a:gd name="T3" fmla="*/ 179 h 515"/>
                  <a:gd name="T4" fmla="*/ 192 w 416"/>
                  <a:gd name="T5" fmla="*/ 3 h 515"/>
                  <a:gd name="T6" fmla="*/ 37 w 416"/>
                  <a:gd name="T7" fmla="*/ 195 h 515"/>
                  <a:gd name="T8" fmla="*/ 0 w 416"/>
                  <a:gd name="T9" fmla="*/ 515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15">
                    <a:moveTo>
                      <a:pt x="384" y="211"/>
                    </a:moveTo>
                    <a:cubicBezTo>
                      <a:pt x="387" y="206"/>
                      <a:pt x="416" y="214"/>
                      <a:pt x="384" y="179"/>
                    </a:cubicBezTo>
                    <a:cubicBezTo>
                      <a:pt x="352" y="144"/>
                      <a:pt x="250" y="0"/>
                      <a:pt x="192" y="3"/>
                    </a:cubicBezTo>
                    <a:cubicBezTo>
                      <a:pt x="134" y="6"/>
                      <a:pt x="69" y="110"/>
                      <a:pt x="37" y="195"/>
                    </a:cubicBezTo>
                    <a:cubicBezTo>
                      <a:pt x="5" y="280"/>
                      <a:pt x="8" y="448"/>
                      <a:pt x="0" y="515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3" name="Freeform 45"/>
              <p:cNvSpPr>
                <a:spLocks/>
              </p:cNvSpPr>
              <p:nvPr/>
            </p:nvSpPr>
            <p:spPr bwMode="auto">
              <a:xfrm>
                <a:off x="4224" y="2347"/>
                <a:ext cx="344" cy="389"/>
              </a:xfrm>
              <a:custGeom>
                <a:avLst/>
                <a:gdLst>
                  <a:gd name="T0" fmla="*/ 320 w 344"/>
                  <a:gd name="T1" fmla="*/ 149 h 389"/>
                  <a:gd name="T2" fmla="*/ 320 w 344"/>
                  <a:gd name="T3" fmla="*/ 165 h 389"/>
                  <a:gd name="T4" fmla="*/ 176 w 344"/>
                  <a:gd name="T5" fmla="*/ 5 h 389"/>
                  <a:gd name="T6" fmla="*/ 80 w 344"/>
                  <a:gd name="T7" fmla="*/ 133 h 389"/>
                  <a:gd name="T8" fmla="*/ 0 w 344"/>
                  <a:gd name="T9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" h="389">
                    <a:moveTo>
                      <a:pt x="320" y="149"/>
                    </a:moveTo>
                    <a:cubicBezTo>
                      <a:pt x="317" y="152"/>
                      <a:pt x="344" y="189"/>
                      <a:pt x="320" y="165"/>
                    </a:cubicBezTo>
                    <a:cubicBezTo>
                      <a:pt x="296" y="141"/>
                      <a:pt x="216" y="10"/>
                      <a:pt x="176" y="5"/>
                    </a:cubicBezTo>
                    <a:cubicBezTo>
                      <a:pt x="136" y="0"/>
                      <a:pt x="109" y="69"/>
                      <a:pt x="80" y="133"/>
                    </a:cubicBezTo>
                    <a:cubicBezTo>
                      <a:pt x="51" y="197"/>
                      <a:pt x="17" y="336"/>
                      <a:pt x="0" y="389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454" name="Group 46"/>
              <p:cNvGrpSpPr>
                <a:grpSpLocks/>
              </p:cNvGrpSpPr>
              <p:nvPr/>
            </p:nvGrpSpPr>
            <p:grpSpPr bwMode="auto">
              <a:xfrm>
                <a:off x="4320" y="1968"/>
                <a:ext cx="240" cy="192"/>
                <a:chOff x="3984" y="1920"/>
                <a:chExt cx="576" cy="552"/>
              </a:xfrm>
            </p:grpSpPr>
            <p:grpSp>
              <p:nvGrpSpPr>
                <p:cNvPr id="17455" name="Group 47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7456" name="Freeform 48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57" name="Freeform 49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58" name="Freeform 50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59" name="Freeform 51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60" name="Freeform 52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61" name="Freeform 53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462" name="Freeform 54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3" name="Group 55"/>
              <p:cNvGrpSpPr>
                <a:grpSpLocks/>
              </p:cNvGrpSpPr>
              <p:nvPr/>
            </p:nvGrpSpPr>
            <p:grpSpPr bwMode="auto">
              <a:xfrm>
                <a:off x="4608" y="2304"/>
                <a:ext cx="240" cy="288"/>
                <a:chOff x="3744" y="1920"/>
                <a:chExt cx="664" cy="696"/>
              </a:xfrm>
            </p:grpSpPr>
            <p:grpSp>
              <p:nvGrpSpPr>
                <p:cNvPr id="17464" name="Group 56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465" name="Freeform 57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66" name="Freeform 58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467" name="Freeform 59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8" name="Freeform 60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9" name="Freeform 61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0" name="Freeform 62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1" name="Freeform 63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2" name="Freeform 64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3" name="Freeform 65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4" name="Freeform 66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5" name="Freeform 67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6" name="Freeform 68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7" name="Freeform 69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8" name="Freeform 70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9" name="Freeform 71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0" name="Freeform 72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1" name="Freeform 73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2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83" name="Group 75"/>
              <p:cNvGrpSpPr>
                <a:grpSpLocks/>
              </p:cNvGrpSpPr>
              <p:nvPr/>
            </p:nvGrpSpPr>
            <p:grpSpPr bwMode="auto">
              <a:xfrm>
                <a:off x="4464" y="2256"/>
                <a:ext cx="240" cy="288"/>
                <a:chOff x="3744" y="1920"/>
                <a:chExt cx="664" cy="696"/>
              </a:xfrm>
            </p:grpSpPr>
            <p:grpSp>
              <p:nvGrpSpPr>
                <p:cNvPr id="17484" name="Group 76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485" name="Freeform 77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86" name="Freeform 78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487" name="Freeform 79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8" name="Freeform 80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9" name="Freeform 81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0" name="Freeform 82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1" name="Freeform 83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2" name="Freeform 84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3" name="Freeform 85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4" name="Freeform 86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5" name="Freeform 87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6" name="Freeform 88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7" name="Freeform 89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8" name="Freeform 90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9" name="Freeform 91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00" name="Freeform 92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01" name="Freeform 93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02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503" name="Freeform 95"/>
              <p:cNvSpPr>
                <a:spLocks/>
              </p:cNvSpPr>
              <p:nvPr/>
            </p:nvSpPr>
            <p:spPr bwMode="auto">
              <a:xfrm rot="2801507">
                <a:off x="3999" y="2346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04" name="Freeform 96"/>
              <p:cNvSpPr>
                <a:spLocks/>
              </p:cNvSpPr>
              <p:nvPr/>
            </p:nvSpPr>
            <p:spPr bwMode="auto">
              <a:xfrm rot="2801507">
                <a:off x="3984" y="2592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05" name="Freeform 97"/>
              <p:cNvSpPr>
                <a:spLocks/>
              </p:cNvSpPr>
              <p:nvPr/>
            </p:nvSpPr>
            <p:spPr bwMode="auto">
              <a:xfrm rot="9276658">
                <a:off x="4176" y="2544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506" name="Group 98"/>
          <p:cNvGrpSpPr>
            <a:grpSpLocks/>
          </p:cNvGrpSpPr>
          <p:nvPr/>
        </p:nvGrpSpPr>
        <p:grpSpPr bwMode="auto">
          <a:xfrm>
            <a:off x="-195840" y="5544582"/>
            <a:ext cx="2073600" cy="1313418"/>
            <a:chOff x="656" y="1050"/>
            <a:chExt cx="1456" cy="966"/>
          </a:xfrm>
        </p:grpSpPr>
        <p:sp>
          <p:nvSpPr>
            <p:cNvPr id="17507" name="Freeform 99"/>
            <p:cNvSpPr>
              <a:spLocks/>
            </p:cNvSpPr>
            <p:nvPr/>
          </p:nvSpPr>
          <p:spPr bwMode="auto">
            <a:xfrm>
              <a:off x="656" y="1050"/>
              <a:ext cx="1317" cy="966"/>
            </a:xfrm>
            <a:custGeom>
              <a:avLst/>
              <a:gdLst>
                <a:gd name="T0" fmla="*/ 19 w 1317"/>
                <a:gd name="T1" fmla="*/ 129 h 966"/>
                <a:gd name="T2" fmla="*/ 134 w 1317"/>
                <a:gd name="T3" fmla="*/ 594 h 966"/>
                <a:gd name="T4" fmla="*/ 290 w 1317"/>
                <a:gd name="T5" fmla="*/ 851 h 966"/>
                <a:gd name="T6" fmla="*/ 434 w 1317"/>
                <a:gd name="T7" fmla="*/ 930 h 966"/>
                <a:gd name="T8" fmla="*/ 723 w 1317"/>
                <a:gd name="T9" fmla="*/ 930 h 966"/>
                <a:gd name="T10" fmla="*/ 975 w 1317"/>
                <a:gd name="T11" fmla="*/ 923 h 966"/>
                <a:gd name="T12" fmla="*/ 1179 w 1317"/>
                <a:gd name="T13" fmla="*/ 673 h 966"/>
                <a:gd name="T14" fmla="*/ 1263 w 1317"/>
                <a:gd name="T15" fmla="*/ 397 h 966"/>
                <a:gd name="T16" fmla="*/ 1311 w 1317"/>
                <a:gd name="T17" fmla="*/ 54 h 966"/>
                <a:gd name="T18" fmla="*/ 1297 w 1317"/>
                <a:gd name="T19" fmla="*/ 75 h 966"/>
                <a:gd name="T20" fmla="*/ 1261 w 1317"/>
                <a:gd name="T21" fmla="*/ 105 h 966"/>
                <a:gd name="T22" fmla="*/ 1135 w 1317"/>
                <a:gd name="T23" fmla="*/ 141 h 966"/>
                <a:gd name="T24" fmla="*/ 853 w 1317"/>
                <a:gd name="T25" fmla="*/ 183 h 966"/>
                <a:gd name="T26" fmla="*/ 559 w 1317"/>
                <a:gd name="T27" fmla="*/ 183 h 966"/>
                <a:gd name="T28" fmla="*/ 241 w 1317"/>
                <a:gd name="T29" fmla="*/ 147 h 966"/>
                <a:gd name="T30" fmla="*/ 97 w 1317"/>
                <a:gd name="T31" fmla="*/ 111 h 966"/>
                <a:gd name="T32" fmla="*/ 37 w 1317"/>
                <a:gd name="T33" fmla="*/ 87 h 966"/>
                <a:gd name="T34" fmla="*/ 19 w 1317"/>
                <a:gd name="T35" fmla="*/ 45 h 966"/>
                <a:gd name="T36" fmla="*/ 19 w 1317"/>
                <a:gd name="T37" fmla="*/ 129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7" h="966">
                  <a:moveTo>
                    <a:pt x="19" y="129"/>
                  </a:moveTo>
                  <a:cubicBezTo>
                    <a:pt x="38" y="220"/>
                    <a:pt x="89" y="474"/>
                    <a:pt x="134" y="594"/>
                  </a:cubicBezTo>
                  <a:cubicBezTo>
                    <a:pt x="179" y="714"/>
                    <a:pt x="240" y="795"/>
                    <a:pt x="290" y="851"/>
                  </a:cubicBezTo>
                  <a:cubicBezTo>
                    <a:pt x="340" y="907"/>
                    <a:pt x="362" y="917"/>
                    <a:pt x="434" y="930"/>
                  </a:cubicBezTo>
                  <a:cubicBezTo>
                    <a:pt x="506" y="943"/>
                    <a:pt x="632" y="931"/>
                    <a:pt x="723" y="930"/>
                  </a:cubicBezTo>
                  <a:cubicBezTo>
                    <a:pt x="813" y="929"/>
                    <a:pt x="899" y="966"/>
                    <a:pt x="975" y="923"/>
                  </a:cubicBezTo>
                  <a:cubicBezTo>
                    <a:pt x="1051" y="880"/>
                    <a:pt x="1131" y="761"/>
                    <a:pt x="1179" y="673"/>
                  </a:cubicBezTo>
                  <a:cubicBezTo>
                    <a:pt x="1227" y="585"/>
                    <a:pt x="1241" y="499"/>
                    <a:pt x="1263" y="397"/>
                  </a:cubicBezTo>
                  <a:cubicBezTo>
                    <a:pt x="1285" y="294"/>
                    <a:pt x="1305" y="108"/>
                    <a:pt x="1311" y="54"/>
                  </a:cubicBezTo>
                  <a:cubicBezTo>
                    <a:pt x="1317" y="0"/>
                    <a:pt x="1305" y="66"/>
                    <a:pt x="1297" y="75"/>
                  </a:cubicBezTo>
                  <a:cubicBezTo>
                    <a:pt x="1289" y="84"/>
                    <a:pt x="1288" y="94"/>
                    <a:pt x="1261" y="105"/>
                  </a:cubicBezTo>
                  <a:cubicBezTo>
                    <a:pt x="1234" y="116"/>
                    <a:pt x="1203" y="128"/>
                    <a:pt x="1135" y="141"/>
                  </a:cubicBezTo>
                  <a:cubicBezTo>
                    <a:pt x="1067" y="154"/>
                    <a:pt x="949" y="176"/>
                    <a:pt x="853" y="183"/>
                  </a:cubicBezTo>
                  <a:cubicBezTo>
                    <a:pt x="757" y="190"/>
                    <a:pt x="661" y="189"/>
                    <a:pt x="559" y="183"/>
                  </a:cubicBezTo>
                  <a:cubicBezTo>
                    <a:pt x="457" y="177"/>
                    <a:pt x="318" y="159"/>
                    <a:pt x="241" y="147"/>
                  </a:cubicBezTo>
                  <a:cubicBezTo>
                    <a:pt x="164" y="135"/>
                    <a:pt x="131" y="121"/>
                    <a:pt x="97" y="111"/>
                  </a:cubicBezTo>
                  <a:cubicBezTo>
                    <a:pt x="63" y="101"/>
                    <a:pt x="50" y="98"/>
                    <a:pt x="37" y="87"/>
                  </a:cubicBezTo>
                  <a:cubicBezTo>
                    <a:pt x="24" y="76"/>
                    <a:pt x="22" y="38"/>
                    <a:pt x="19" y="45"/>
                  </a:cubicBezTo>
                  <a:cubicBezTo>
                    <a:pt x="16" y="52"/>
                    <a:pt x="0" y="38"/>
                    <a:pt x="19" y="12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508" name="Freeform 100"/>
            <p:cNvSpPr>
              <a:spLocks/>
            </p:cNvSpPr>
            <p:nvPr/>
          </p:nvSpPr>
          <p:spPr bwMode="auto">
            <a:xfrm rot="850600">
              <a:off x="1757" y="1197"/>
              <a:ext cx="355" cy="671"/>
            </a:xfrm>
            <a:custGeom>
              <a:avLst/>
              <a:gdLst>
                <a:gd name="T0" fmla="*/ 102 w 377"/>
                <a:gd name="T1" fmla="*/ 270 h 623"/>
                <a:gd name="T2" fmla="*/ 103 w 377"/>
                <a:gd name="T3" fmla="*/ 248 h 623"/>
                <a:gd name="T4" fmla="*/ 112 w 377"/>
                <a:gd name="T5" fmla="*/ 203 h 623"/>
                <a:gd name="T6" fmla="*/ 145 w 377"/>
                <a:gd name="T7" fmla="*/ 149 h 623"/>
                <a:gd name="T8" fmla="*/ 190 w 377"/>
                <a:gd name="T9" fmla="*/ 92 h 623"/>
                <a:gd name="T10" fmla="*/ 271 w 377"/>
                <a:gd name="T11" fmla="*/ 83 h 623"/>
                <a:gd name="T12" fmla="*/ 298 w 377"/>
                <a:gd name="T13" fmla="*/ 158 h 623"/>
                <a:gd name="T14" fmla="*/ 289 w 377"/>
                <a:gd name="T15" fmla="*/ 245 h 623"/>
                <a:gd name="T16" fmla="*/ 235 w 377"/>
                <a:gd name="T17" fmla="*/ 332 h 623"/>
                <a:gd name="T18" fmla="*/ 145 w 377"/>
                <a:gd name="T19" fmla="*/ 389 h 623"/>
                <a:gd name="T20" fmla="*/ 76 w 377"/>
                <a:gd name="T21" fmla="*/ 425 h 623"/>
                <a:gd name="T22" fmla="*/ 22 w 377"/>
                <a:gd name="T23" fmla="*/ 479 h 623"/>
                <a:gd name="T24" fmla="*/ 7 w 377"/>
                <a:gd name="T25" fmla="*/ 554 h 623"/>
                <a:gd name="T26" fmla="*/ 7 w 377"/>
                <a:gd name="T27" fmla="*/ 619 h 623"/>
                <a:gd name="T28" fmla="*/ 46 w 377"/>
                <a:gd name="T29" fmla="*/ 581 h 623"/>
                <a:gd name="T30" fmla="*/ 71 w 377"/>
                <a:gd name="T31" fmla="*/ 497 h 623"/>
                <a:gd name="T32" fmla="*/ 192 w 377"/>
                <a:gd name="T33" fmla="*/ 444 h 623"/>
                <a:gd name="T34" fmla="*/ 318 w 377"/>
                <a:gd name="T35" fmla="*/ 354 h 623"/>
                <a:gd name="T36" fmla="*/ 375 w 377"/>
                <a:gd name="T37" fmla="*/ 167 h 623"/>
                <a:gd name="T38" fmla="*/ 329 w 377"/>
                <a:gd name="T39" fmla="*/ 31 h 623"/>
                <a:gd name="T40" fmla="*/ 242 w 377"/>
                <a:gd name="T41" fmla="*/ 0 h 623"/>
                <a:gd name="T42" fmla="*/ 147 w 377"/>
                <a:gd name="T43" fmla="*/ 34 h 623"/>
                <a:gd name="T44" fmla="*/ 85 w 377"/>
                <a:gd name="T45" fmla="*/ 102 h 623"/>
                <a:gd name="T46" fmla="*/ 54 w 377"/>
                <a:gd name="T47" fmla="*/ 230 h 623"/>
                <a:gd name="T48" fmla="*/ 82 w 377"/>
                <a:gd name="T49" fmla="*/ 295 h 623"/>
                <a:gd name="T50" fmla="*/ 105 w 377"/>
                <a:gd name="T51" fmla="*/ 295 h 623"/>
                <a:gd name="T52" fmla="*/ 102 w 377"/>
                <a:gd name="T53" fmla="*/ 27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7" h="623">
                  <a:moveTo>
                    <a:pt x="102" y="270"/>
                  </a:moveTo>
                  <a:cubicBezTo>
                    <a:pt x="102" y="262"/>
                    <a:pt x="101" y="259"/>
                    <a:pt x="103" y="248"/>
                  </a:cubicBezTo>
                  <a:cubicBezTo>
                    <a:pt x="105" y="237"/>
                    <a:pt x="105" y="219"/>
                    <a:pt x="112" y="203"/>
                  </a:cubicBezTo>
                  <a:cubicBezTo>
                    <a:pt x="119" y="187"/>
                    <a:pt x="132" y="167"/>
                    <a:pt x="145" y="149"/>
                  </a:cubicBezTo>
                  <a:cubicBezTo>
                    <a:pt x="158" y="131"/>
                    <a:pt x="169" y="103"/>
                    <a:pt x="190" y="92"/>
                  </a:cubicBezTo>
                  <a:cubicBezTo>
                    <a:pt x="211" y="81"/>
                    <a:pt x="253" y="72"/>
                    <a:pt x="271" y="83"/>
                  </a:cubicBezTo>
                  <a:cubicBezTo>
                    <a:pt x="289" y="94"/>
                    <a:pt x="295" y="131"/>
                    <a:pt x="298" y="158"/>
                  </a:cubicBezTo>
                  <a:cubicBezTo>
                    <a:pt x="301" y="185"/>
                    <a:pt x="299" y="216"/>
                    <a:pt x="289" y="245"/>
                  </a:cubicBezTo>
                  <a:cubicBezTo>
                    <a:pt x="279" y="274"/>
                    <a:pt x="259" y="308"/>
                    <a:pt x="235" y="332"/>
                  </a:cubicBezTo>
                  <a:cubicBezTo>
                    <a:pt x="211" y="356"/>
                    <a:pt x="171" y="374"/>
                    <a:pt x="145" y="389"/>
                  </a:cubicBezTo>
                  <a:cubicBezTo>
                    <a:pt x="119" y="404"/>
                    <a:pt x="96" y="410"/>
                    <a:pt x="76" y="425"/>
                  </a:cubicBezTo>
                  <a:cubicBezTo>
                    <a:pt x="56" y="440"/>
                    <a:pt x="33" y="458"/>
                    <a:pt x="22" y="479"/>
                  </a:cubicBezTo>
                  <a:cubicBezTo>
                    <a:pt x="11" y="500"/>
                    <a:pt x="9" y="531"/>
                    <a:pt x="7" y="554"/>
                  </a:cubicBezTo>
                  <a:cubicBezTo>
                    <a:pt x="5" y="577"/>
                    <a:pt x="0" y="615"/>
                    <a:pt x="7" y="619"/>
                  </a:cubicBezTo>
                  <a:cubicBezTo>
                    <a:pt x="13" y="623"/>
                    <a:pt x="36" y="601"/>
                    <a:pt x="46" y="581"/>
                  </a:cubicBezTo>
                  <a:cubicBezTo>
                    <a:pt x="56" y="560"/>
                    <a:pt x="47" y="520"/>
                    <a:pt x="71" y="497"/>
                  </a:cubicBezTo>
                  <a:cubicBezTo>
                    <a:pt x="95" y="474"/>
                    <a:pt x="151" y="468"/>
                    <a:pt x="192" y="444"/>
                  </a:cubicBezTo>
                  <a:cubicBezTo>
                    <a:pt x="233" y="420"/>
                    <a:pt x="287" y="401"/>
                    <a:pt x="318" y="354"/>
                  </a:cubicBezTo>
                  <a:cubicBezTo>
                    <a:pt x="349" y="307"/>
                    <a:pt x="373" y="220"/>
                    <a:pt x="375" y="167"/>
                  </a:cubicBezTo>
                  <a:cubicBezTo>
                    <a:pt x="377" y="113"/>
                    <a:pt x="352" y="59"/>
                    <a:pt x="329" y="31"/>
                  </a:cubicBezTo>
                  <a:cubicBezTo>
                    <a:pt x="307" y="3"/>
                    <a:pt x="272" y="0"/>
                    <a:pt x="242" y="0"/>
                  </a:cubicBezTo>
                  <a:cubicBezTo>
                    <a:pt x="212" y="0"/>
                    <a:pt x="173" y="18"/>
                    <a:pt x="147" y="34"/>
                  </a:cubicBezTo>
                  <a:cubicBezTo>
                    <a:pt x="121" y="51"/>
                    <a:pt x="100" y="69"/>
                    <a:pt x="85" y="102"/>
                  </a:cubicBezTo>
                  <a:cubicBezTo>
                    <a:pt x="70" y="136"/>
                    <a:pt x="55" y="198"/>
                    <a:pt x="54" y="230"/>
                  </a:cubicBezTo>
                  <a:cubicBezTo>
                    <a:pt x="53" y="262"/>
                    <a:pt x="74" y="285"/>
                    <a:pt x="82" y="295"/>
                  </a:cubicBezTo>
                  <a:cubicBezTo>
                    <a:pt x="91" y="305"/>
                    <a:pt x="102" y="299"/>
                    <a:pt x="105" y="295"/>
                  </a:cubicBezTo>
                  <a:cubicBezTo>
                    <a:pt x="108" y="291"/>
                    <a:pt x="104" y="278"/>
                    <a:pt x="102" y="27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00FFFF"/>
                </a:gs>
                <a:gs pos="100000">
                  <a:schemeClr val="bg1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7509" name="Group 101"/>
            <p:cNvGrpSpPr>
              <a:grpSpLocks/>
            </p:cNvGrpSpPr>
            <p:nvPr/>
          </p:nvGrpSpPr>
          <p:grpSpPr bwMode="auto">
            <a:xfrm rot="418716">
              <a:off x="972" y="1296"/>
              <a:ext cx="672" cy="624"/>
              <a:chOff x="3792" y="1920"/>
              <a:chExt cx="1056" cy="897"/>
            </a:xfrm>
          </p:grpSpPr>
          <p:sp>
            <p:nvSpPr>
              <p:cNvPr id="17510" name="Freeform 102"/>
              <p:cNvSpPr>
                <a:spLocks/>
              </p:cNvSpPr>
              <p:nvPr/>
            </p:nvSpPr>
            <p:spPr bwMode="auto">
              <a:xfrm rot="13937627">
                <a:off x="3919" y="2177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11" name="Freeform 103"/>
              <p:cNvSpPr>
                <a:spLocks/>
              </p:cNvSpPr>
              <p:nvPr/>
            </p:nvSpPr>
            <p:spPr bwMode="auto">
              <a:xfrm rot="13937627">
                <a:off x="3871" y="2465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12" name="Freeform 104"/>
              <p:cNvSpPr>
                <a:spLocks/>
              </p:cNvSpPr>
              <p:nvPr/>
            </p:nvSpPr>
            <p:spPr bwMode="auto">
              <a:xfrm rot="-1343585">
                <a:off x="4176" y="1968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13" name="Freeform 105"/>
              <p:cNvSpPr>
                <a:spLocks/>
              </p:cNvSpPr>
              <p:nvPr/>
            </p:nvSpPr>
            <p:spPr bwMode="auto">
              <a:xfrm rot="2801507">
                <a:off x="3720" y="1992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514" name="Group 106"/>
              <p:cNvGrpSpPr>
                <a:grpSpLocks/>
              </p:cNvGrpSpPr>
              <p:nvPr/>
            </p:nvGrpSpPr>
            <p:grpSpPr bwMode="auto">
              <a:xfrm>
                <a:off x="4464" y="2496"/>
                <a:ext cx="240" cy="288"/>
                <a:chOff x="3744" y="1920"/>
                <a:chExt cx="664" cy="696"/>
              </a:xfrm>
            </p:grpSpPr>
            <p:grpSp>
              <p:nvGrpSpPr>
                <p:cNvPr id="17515" name="Group 107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516" name="Freeform 108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17" name="Freeform 109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518" name="Freeform 110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19" name="Freeform 111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0" name="Freeform 112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1" name="Freeform 113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2" name="Freeform 114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3" name="Freeform 115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4" name="Freeform 116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5" name="Freeform 117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6" name="Freeform 118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7" name="Freeform 119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8" name="Freeform 120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29" name="Freeform 121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30" name="Freeform 122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31" name="Freeform 123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32" name="Freeform 124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33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534" name="Freeform 126"/>
              <p:cNvSpPr>
                <a:spLocks/>
              </p:cNvSpPr>
              <p:nvPr/>
            </p:nvSpPr>
            <p:spPr bwMode="auto">
              <a:xfrm>
                <a:off x="4224" y="2179"/>
                <a:ext cx="515" cy="557"/>
              </a:xfrm>
              <a:custGeom>
                <a:avLst/>
                <a:gdLst>
                  <a:gd name="T0" fmla="*/ 480 w 515"/>
                  <a:gd name="T1" fmla="*/ 192 h 557"/>
                  <a:gd name="T2" fmla="*/ 480 w 515"/>
                  <a:gd name="T3" fmla="*/ 160 h 557"/>
                  <a:gd name="T4" fmla="*/ 272 w 515"/>
                  <a:gd name="T5" fmla="*/ 13 h 557"/>
                  <a:gd name="T6" fmla="*/ 80 w 515"/>
                  <a:gd name="T7" fmla="*/ 237 h 557"/>
                  <a:gd name="T8" fmla="*/ 0 w 515"/>
                  <a:gd name="T9" fmla="*/ 557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5" h="557">
                    <a:moveTo>
                      <a:pt x="480" y="192"/>
                    </a:moveTo>
                    <a:cubicBezTo>
                      <a:pt x="483" y="187"/>
                      <a:pt x="515" y="190"/>
                      <a:pt x="480" y="160"/>
                    </a:cubicBezTo>
                    <a:cubicBezTo>
                      <a:pt x="445" y="130"/>
                      <a:pt x="339" y="0"/>
                      <a:pt x="272" y="13"/>
                    </a:cubicBezTo>
                    <a:cubicBezTo>
                      <a:pt x="205" y="26"/>
                      <a:pt x="125" y="146"/>
                      <a:pt x="80" y="237"/>
                    </a:cubicBezTo>
                    <a:cubicBezTo>
                      <a:pt x="35" y="328"/>
                      <a:pt x="17" y="490"/>
                      <a:pt x="0" y="557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35" name="Freeform 127"/>
              <p:cNvSpPr>
                <a:spLocks/>
              </p:cNvSpPr>
              <p:nvPr/>
            </p:nvSpPr>
            <p:spPr bwMode="auto">
              <a:xfrm>
                <a:off x="4176" y="2112"/>
                <a:ext cx="56" cy="640"/>
              </a:xfrm>
              <a:custGeom>
                <a:avLst/>
                <a:gdLst>
                  <a:gd name="T0" fmla="*/ 0 w 56"/>
                  <a:gd name="T1" fmla="*/ 0 h 640"/>
                  <a:gd name="T2" fmla="*/ 48 w 56"/>
                  <a:gd name="T3" fmla="*/ 304 h 640"/>
                  <a:gd name="T4" fmla="*/ 48 w 56"/>
                  <a:gd name="T5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640">
                    <a:moveTo>
                      <a:pt x="0" y="0"/>
                    </a:moveTo>
                    <a:cubicBezTo>
                      <a:pt x="5" y="51"/>
                      <a:pt x="40" y="197"/>
                      <a:pt x="48" y="304"/>
                    </a:cubicBezTo>
                    <a:cubicBezTo>
                      <a:pt x="56" y="411"/>
                      <a:pt x="40" y="516"/>
                      <a:pt x="48" y="640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536" name="Group 128"/>
              <p:cNvGrpSpPr>
                <a:grpSpLocks/>
              </p:cNvGrpSpPr>
              <p:nvPr/>
            </p:nvGrpSpPr>
            <p:grpSpPr bwMode="auto">
              <a:xfrm>
                <a:off x="4080" y="2016"/>
                <a:ext cx="240" cy="192"/>
                <a:chOff x="3984" y="1920"/>
                <a:chExt cx="576" cy="552"/>
              </a:xfrm>
            </p:grpSpPr>
            <p:grpSp>
              <p:nvGrpSpPr>
                <p:cNvPr id="17537" name="Group 129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7538" name="Freeform 130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39" name="Freeform 131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40" name="Freeform 132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41" name="Freeform 133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42" name="Freeform 134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43" name="Freeform 135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544" name="Freeform 136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545" name="Freeform 137"/>
              <p:cNvSpPr>
                <a:spLocks/>
              </p:cNvSpPr>
              <p:nvPr/>
            </p:nvSpPr>
            <p:spPr bwMode="auto">
              <a:xfrm>
                <a:off x="4224" y="2208"/>
                <a:ext cx="416" cy="515"/>
              </a:xfrm>
              <a:custGeom>
                <a:avLst/>
                <a:gdLst>
                  <a:gd name="T0" fmla="*/ 384 w 416"/>
                  <a:gd name="T1" fmla="*/ 211 h 515"/>
                  <a:gd name="T2" fmla="*/ 384 w 416"/>
                  <a:gd name="T3" fmla="*/ 179 h 515"/>
                  <a:gd name="T4" fmla="*/ 192 w 416"/>
                  <a:gd name="T5" fmla="*/ 3 h 515"/>
                  <a:gd name="T6" fmla="*/ 37 w 416"/>
                  <a:gd name="T7" fmla="*/ 195 h 515"/>
                  <a:gd name="T8" fmla="*/ 0 w 416"/>
                  <a:gd name="T9" fmla="*/ 515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15">
                    <a:moveTo>
                      <a:pt x="384" y="211"/>
                    </a:moveTo>
                    <a:cubicBezTo>
                      <a:pt x="387" y="206"/>
                      <a:pt x="416" y="214"/>
                      <a:pt x="384" y="179"/>
                    </a:cubicBezTo>
                    <a:cubicBezTo>
                      <a:pt x="352" y="144"/>
                      <a:pt x="250" y="0"/>
                      <a:pt x="192" y="3"/>
                    </a:cubicBezTo>
                    <a:cubicBezTo>
                      <a:pt x="134" y="6"/>
                      <a:pt x="69" y="110"/>
                      <a:pt x="37" y="195"/>
                    </a:cubicBezTo>
                    <a:cubicBezTo>
                      <a:pt x="5" y="280"/>
                      <a:pt x="8" y="448"/>
                      <a:pt x="0" y="515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46" name="Freeform 138"/>
              <p:cNvSpPr>
                <a:spLocks/>
              </p:cNvSpPr>
              <p:nvPr/>
            </p:nvSpPr>
            <p:spPr bwMode="auto">
              <a:xfrm>
                <a:off x="4224" y="2347"/>
                <a:ext cx="344" cy="389"/>
              </a:xfrm>
              <a:custGeom>
                <a:avLst/>
                <a:gdLst>
                  <a:gd name="T0" fmla="*/ 320 w 344"/>
                  <a:gd name="T1" fmla="*/ 149 h 389"/>
                  <a:gd name="T2" fmla="*/ 320 w 344"/>
                  <a:gd name="T3" fmla="*/ 165 h 389"/>
                  <a:gd name="T4" fmla="*/ 176 w 344"/>
                  <a:gd name="T5" fmla="*/ 5 h 389"/>
                  <a:gd name="T6" fmla="*/ 80 w 344"/>
                  <a:gd name="T7" fmla="*/ 133 h 389"/>
                  <a:gd name="T8" fmla="*/ 0 w 344"/>
                  <a:gd name="T9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" h="389">
                    <a:moveTo>
                      <a:pt x="320" y="149"/>
                    </a:moveTo>
                    <a:cubicBezTo>
                      <a:pt x="317" y="152"/>
                      <a:pt x="344" y="189"/>
                      <a:pt x="320" y="165"/>
                    </a:cubicBezTo>
                    <a:cubicBezTo>
                      <a:pt x="296" y="141"/>
                      <a:pt x="216" y="10"/>
                      <a:pt x="176" y="5"/>
                    </a:cubicBezTo>
                    <a:cubicBezTo>
                      <a:pt x="136" y="0"/>
                      <a:pt x="109" y="69"/>
                      <a:pt x="80" y="133"/>
                    </a:cubicBezTo>
                    <a:cubicBezTo>
                      <a:pt x="51" y="197"/>
                      <a:pt x="17" y="336"/>
                      <a:pt x="0" y="389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547" name="Group 139"/>
              <p:cNvGrpSpPr>
                <a:grpSpLocks/>
              </p:cNvGrpSpPr>
              <p:nvPr/>
            </p:nvGrpSpPr>
            <p:grpSpPr bwMode="auto">
              <a:xfrm>
                <a:off x="4320" y="1968"/>
                <a:ext cx="240" cy="192"/>
                <a:chOff x="3984" y="1920"/>
                <a:chExt cx="576" cy="552"/>
              </a:xfrm>
            </p:grpSpPr>
            <p:grpSp>
              <p:nvGrpSpPr>
                <p:cNvPr id="17548" name="Group 140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7549" name="Freeform 141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50" name="Freeform 142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51" name="Freeform 143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52" name="Freeform 144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53" name="Freeform 145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54" name="Freeform 146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555" name="Freeform 147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556" name="Group 148"/>
              <p:cNvGrpSpPr>
                <a:grpSpLocks/>
              </p:cNvGrpSpPr>
              <p:nvPr/>
            </p:nvGrpSpPr>
            <p:grpSpPr bwMode="auto">
              <a:xfrm>
                <a:off x="4608" y="2304"/>
                <a:ext cx="240" cy="288"/>
                <a:chOff x="3744" y="1920"/>
                <a:chExt cx="664" cy="696"/>
              </a:xfrm>
            </p:grpSpPr>
            <p:grpSp>
              <p:nvGrpSpPr>
                <p:cNvPr id="17557" name="Group 149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558" name="Freeform 150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59" name="Freeform 151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560" name="Freeform 152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1" name="Freeform 153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2" name="Freeform 154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3" name="Freeform 155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4" name="Freeform 156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5" name="Freeform 157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6" name="Freeform 158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7" name="Freeform 159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8" name="Freeform 160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69" name="Freeform 161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70" name="Freeform 162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71" name="Freeform 163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72" name="Freeform 164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73" name="Freeform 165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74" name="Freeform 166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75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576" name="Group 168"/>
              <p:cNvGrpSpPr>
                <a:grpSpLocks/>
              </p:cNvGrpSpPr>
              <p:nvPr/>
            </p:nvGrpSpPr>
            <p:grpSpPr bwMode="auto">
              <a:xfrm>
                <a:off x="4464" y="2256"/>
                <a:ext cx="240" cy="288"/>
                <a:chOff x="3744" y="1920"/>
                <a:chExt cx="664" cy="696"/>
              </a:xfrm>
            </p:grpSpPr>
            <p:grpSp>
              <p:nvGrpSpPr>
                <p:cNvPr id="17577" name="Group 169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578" name="Freeform 170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79" name="Freeform 171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580" name="Freeform 172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1" name="Freeform 173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2" name="Freeform 174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3" name="Freeform 175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4" name="Freeform 176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5" name="Freeform 177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6" name="Freeform 178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7" name="Freeform 179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8" name="Freeform 180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89" name="Freeform 181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90" name="Freeform 182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91" name="Freeform 183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92" name="Freeform 184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93" name="Freeform 185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94" name="Freeform 186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595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596" name="Freeform 188"/>
              <p:cNvSpPr>
                <a:spLocks/>
              </p:cNvSpPr>
              <p:nvPr/>
            </p:nvSpPr>
            <p:spPr bwMode="auto">
              <a:xfrm rot="2801507">
                <a:off x="3999" y="2346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97" name="Freeform 189"/>
              <p:cNvSpPr>
                <a:spLocks/>
              </p:cNvSpPr>
              <p:nvPr/>
            </p:nvSpPr>
            <p:spPr bwMode="auto">
              <a:xfrm rot="2801507">
                <a:off x="3984" y="2592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98" name="Freeform 190"/>
              <p:cNvSpPr>
                <a:spLocks/>
              </p:cNvSpPr>
              <p:nvPr/>
            </p:nvSpPr>
            <p:spPr bwMode="auto">
              <a:xfrm rot="9276658">
                <a:off x="4176" y="2544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599" name="Group 191"/>
          <p:cNvGrpSpPr>
            <a:grpSpLocks/>
          </p:cNvGrpSpPr>
          <p:nvPr/>
        </p:nvGrpSpPr>
        <p:grpSpPr bwMode="auto">
          <a:xfrm rot="-23917262">
            <a:off x="5290560" y="4604164"/>
            <a:ext cx="2073600" cy="1520800"/>
            <a:chOff x="432" y="1248"/>
            <a:chExt cx="1205" cy="864"/>
          </a:xfrm>
        </p:grpSpPr>
        <p:sp>
          <p:nvSpPr>
            <p:cNvPr id="17600" name="Freeform 192"/>
            <p:cNvSpPr>
              <a:spLocks/>
            </p:cNvSpPr>
            <p:nvPr/>
          </p:nvSpPr>
          <p:spPr bwMode="auto">
            <a:xfrm>
              <a:off x="432" y="1325"/>
              <a:ext cx="1097" cy="787"/>
            </a:xfrm>
            <a:custGeom>
              <a:avLst/>
              <a:gdLst>
                <a:gd name="T0" fmla="*/ 29 w 1746"/>
                <a:gd name="T1" fmla="*/ 69 h 1169"/>
                <a:gd name="T2" fmla="*/ 157 w 1746"/>
                <a:gd name="T3" fmla="*/ 717 h 1169"/>
                <a:gd name="T4" fmla="*/ 365 w 1746"/>
                <a:gd name="T5" fmla="*/ 1029 h 1169"/>
                <a:gd name="T6" fmla="*/ 557 w 1746"/>
                <a:gd name="T7" fmla="*/ 1125 h 1169"/>
                <a:gd name="T8" fmla="*/ 941 w 1746"/>
                <a:gd name="T9" fmla="*/ 1125 h 1169"/>
                <a:gd name="T10" fmla="*/ 1277 w 1746"/>
                <a:gd name="T11" fmla="*/ 1117 h 1169"/>
                <a:gd name="T12" fmla="*/ 1549 w 1746"/>
                <a:gd name="T13" fmla="*/ 813 h 1169"/>
                <a:gd name="T14" fmla="*/ 1661 w 1746"/>
                <a:gd name="T15" fmla="*/ 477 h 1169"/>
                <a:gd name="T16" fmla="*/ 1725 w 1746"/>
                <a:gd name="T17" fmla="*/ 61 h 1169"/>
                <a:gd name="T18" fmla="*/ 1533 w 1746"/>
                <a:gd name="T19" fmla="*/ 109 h 1169"/>
                <a:gd name="T20" fmla="*/ 1341 w 1746"/>
                <a:gd name="T21" fmla="*/ 189 h 1169"/>
                <a:gd name="T22" fmla="*/ 829 w 1746"/>
                <a:gd name="T23" fmla="*/ 205 h 1169"/>
                <a:gd name="T24" fmla="*/ 333 w 1746"/>
                <a:gd name="T25" fmla="*/ 189 h 1169"/>
                <a:gd name="T26" fmla="*/ 29 w 1746"/>
                <a:gd name="T27" fmla="*/ 69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46" h="1169">
                  <a:moveTo>
                    <a:pt x="29" y="69"/>
                  </a:moveTo>
                  <a:cubicBezTo>
                    <a:pt x="0" y="157"/>
                    <a:pt x="101" y="557"/>
                    <a:pt x="157" y="717"/>
                  </a:cubicBezTo>
                  <a:cubicBezTo>
                    <a:pt x="213" y="877"/>
                    <a:pt x="298" y="961"/>
                    <a:pt x="365" y="1029"/>
                  </a:cubicBezTo>
                  <a:cubicBezTo>
                    <a:pt x="432" y="1097"/>
                    <a:pt x="461" y="1109"/>
                    <a:pt x="557" y="1125"/>
                  </a:cubicBezTo>
                  <a:cubicBezTo>
                    <a:pt x="653" y="1141"/>
                    <a:pt x="821" y="1126"/>
                    <a:pt x="941" y="1125"/>
                  </a:cubicBezTo>
                  <a:cubicBezTo>
                    <a:pt x="1061" y="1124"/>
                    <a:pt x="1176" y="1169"/>
                    <a:pt x="1277" y="1117"/>
                  </a:cubicBezTo>
                  <a:cubicBezTo>
                    <a:pt x="1378" y="1065"/>
                    <a:pt x="1485" y="920"/>
                    <a:pt x="1549" y="813"/>
                  </a:cubicBezTo>
                  <a:cubicBezTo>
                    <a:pt x="1613" y="706"/>
                    <a:pt x="1632" y="602"/>
                    <a:pt x="1661" y="477"/>
                  </a:cubicBezTo>
                  <a:cubicBezTo>
                    <a:pt x="1690" y="352"/>
                    <a:pt x="1746" y="122"/>
                    <a:pt x="1725" y="61"/>
                  </a:cubicBezTo>
                  <a:cubicBezTo>
                    <a:pt x="1704" y="0"/>
                    <a:pt x="1597" y="88"/>
                    <a:pt x="1533" y="109"/>
                  </a:cubicBezTo>
                  <a:cubicBezTo>
                    <a:pt x="1469" y="130"/>
                    <a:pt x="1458" y="173"/>
                    <a:pt x="1341" y="189"/>
                  </a:cubicBezTo>
                  <a:cubicBezTo>
                    <a:pt x="1224" y="205"/>
                    <a:pt x="997" y="205"/>
                    <a:pt x="829" y="205"/>
                  </a:cubicBezTo>
                  <a:cubicBezTo>
                    <a:pt x="661" y="205"/>
                    <a:pt x="466" y="212"/>
                    <a:pt x="333" y="189"/>
                  </a:cubicBezTo>
                  <a:cubicBezTo>
                    <a:pt x="200" y="166"/>
                    <a:pt x="92" y="94"/>
                    <a:pt x="29" y="6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01" name="Oval 193"/>
            <p:cNvSpPr>
              <a:spLocks noChangeArrowheads="1"/>
            </p:cNvSpPr>
            <p:nvPr/>
          </p:nvSpPr>
          <p:spPr bwMode="auto">
            <a:xfrm>
              <a:off x="435" y="1248"/>
              <a:ext cx="1086" cy="22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02" name="Freeform 194"/>
            <p:cNvSpPr>
              <a:spLocks/>
            </p:cNvSpPr>
            <p:nvPr/>
          </p:nvSpPr>
          <p:spPr bwMode="auto">
            <a:xfrm rot="850600">
              <a:off x="1340" y="1442"/>
              <a:ext cx="297" cy="549"/>
            </a:xfrm>
            <a:custGeom>
              <a:avLst/>
              <a:gdLst>
                <a:gd name="T0" fmla="*/ 102 w 377"/>
                <a:gd name="T1" fmla="*/ 270 h 623"/>
                <a:gd name="T2" fmla="*/ 103 w 377"/>
                <a:gd name="T3" fmla="*/ 248 h 623"/>
                <a:gd name="T4" fmla="*/ 112 w 377"/>
                <a:gd name="T5" fmla="*/ 203 h 623"/>
                <a:gd name="T6" fmla="*/ 145 w 377"/>
                <a:gd name="T7" fmla="*/ 149 h 623"/>
                <a:gd name="T8" fmla="*/ 190 w 377"/>
                <a:gd name="T9" fmla="*/ 92 h 623"/>
                <a:gd name="T10" fmla="*/ 271 w 377"/>
                <a:gd name="T11" fmla="*/ 83 h 623"/>
                <a:gd name="T12" fmla="*/ 298 w 377"/>
                <a:gd name="T13" fmla="*/ 158 h 623"/>
                <a:gd name="T14" fmla="*/ 289 w 377"/>
                <a:gd name="T15" fmla="*/ 245 h 623"/>
                <a:gd name="T16" fmla="*/ 235 w 377"/>
                <a:gd name="T17" fmla="*/ 332 h 623"/>
                <a:gd name="T18" fmla="*/ 145 w 377"/>
                <a:gd name="T19" fmla="*/ 389 h 623"/>
                <a:gd name="T20" fmla="*/ 76 w 377"/>
                <a:gd name="T21" fmla="*/ 425 h 623"/>
                <a:gd name="T22" fmla="*/ 22 w 377"/>
                <a:gd name="T23" fmla="*/ 479 h 623"/>
                <a:gd name="T24" fmla="*/ 7 w 377"/>
                <a:gd name="T25" fmla="*/ 554 h 623"/>
                <a:gd name="T26" fmla="*/ 7 w 377"/>
                <a:gd name="T27" fmla="*/ 619 h 623"/>
                <a:gd name="T28" fmla="*/ 46 w 377"/>
                <a:gd name="T29" fmla="*/ 581 h 623"/>
                <a:gd name="T30" fmla="*/ 71 w 377"/>
                <a:gd name="T31" fmla="*/ 497 h 623"/>
                <a:gd name="T32" fmla="*/ 192 w 377"/>
                <a:gd name="T33" fmla="*/ 444 h 623"/>
                <a:gd name="T34" fmla="*/ 318 w 377"/>
                <a:gd name="T35" fmla="*/ 354 h 623"/>
                <a:gd name="T36" fmla="*/ 375 w 377"/>
                <a:gd name="T37" fmla="*/ 167 h 623"/>
                <a:gd name="T38" fmla="*/ 329 w 377"/>
                <a:gd name="T39" fmla="*/ 31 h 623"/>
                <a:gd name="T40" fmla="*/ 242 w 377"/>
                <a:gd name="T41" fmla="*/ 0 h 623"/>
                <a:gd name="T42" fmla="*/ 147 w 377"/>
                <a:gd name="T43" fmla="*/ 34 h 623"/>
                <a:gd name="T44" fmla="*/ 85 w 377"/>
                <a:gd name="T45" fmla="*/ 102 h 623"/>
                <a:gd name="T46" fmla="*/ 54 w 377"/>
                <a:gd name="T47" fmla="*/ 230 h 623"/>
                <a:gd name="T48" fmla="*/ 82 w 377"/>
                <a:gd name="T49" fmla="*/ 295 h 623"/>
                <a:gd name="T50" fmla="*/ 105 w 377"/>
                <a:gd name="T51" fmla="*/ 295 h 623"/>
                <a:gd name="T52" fmla="*/ 102 w 377"/>
                <a:gd name="T53" fmla="*/ 27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7" h="623">
                  <a:moveTo>
                    <a:pt x="102" y="270"/>
                  </a:moveTo>
                  <a:cubicBezTo>
                    <a:pt x="102" y="262"/>
                    <a:pt x="101" y="259"/>
                    <a:pt x="103" y="248"/>
                  </a:cubicBezTo>
                  <a:cubicBezTo>
                    <a:pt x="105" y="237"/>
                    <a:pt x="105" y="219"/>
                    <a:pt x="112" y="203"/>
                  </a:cubicBezTo>
                  <a:cubicBezTo>
                    <a:pt x="119" y="187"/>
                    <a:pt x="132" y="167"/>
                    <a:pt x="145" y="149"/>
                  </a:cubicBezTo>
                  <a:cubicBezTo>
                    <a:pt x="158" y="131"/>
                    <a:pt x="169" y="103"/>
                    <a:pt x="190" y="92"/>
                  </a:cubicBezTo>
                  <a:cubicBezTo>
                    <a:pt x="211" y="81"/>
                    <a:pt x="253" y="72"/>
                    <a:pt x="271" y="83"/>
                  </a:cubicBezTo>
                  <a:cubicBezTo>
                    <a:pt x="289" y="94"/>
                    <a:pt x="295" y="131"/>
                    <a:pt x="298" y="158"/>
                  </a:cubicBezTo>
                  <a:cubicBezTo>
                    <a:pt x="301" y="185"/>
                    <a:pt x="299" y="216"/>
                    <a:pt x="289" y="245"/>
                  </a:cubicBezTo>
                  <a:cubicBezTo>
                    <a:pt x="279" y="274"/>
                    <a:pt x="259" y="308"/>
                    <a:pt x="235" y="332"/>
                  </a:cubicBezTo>
                  <a:cubicBezTo>
                    <a:pt x="211" y="356"/>
                    <a:pt x="171" y="374"/>
                    <a:pt x="145" y="389"/>
                  </a:cubicBezTo>
                  <a:cubicBezTo>
                    <a:pt x="119" y="404"/>
                    <a:pt x="96" y="410"/>
                    <a:pt x="76" y="425"/>
                  </a:cubicBezTo>
                  <a:cubicBezTo>
                    <a:pt x="56" y="440"/>
                    <a:pt x="33" y="458"/>
                    <a:pt x="22" y="479"/>
                  </a:cubicBezTo>
                  <a:cubicBezTo>
                    <a:pt x="11" y="500"/>
                    <a:pt x="9" y="531"/>
                    <a:pt x="7" y="554"/>
                  </a:cubicBezTo>
                  <a:cubicBezTo>
                    <a:pt x="5" y="577"/>
                    <a:pt x="0" y="615"/>
                    <a:pt x="7" y="619"/>
                  </a:cubicBezTo>
                  <a:cubicBezTo>
                    <a:pt x="13" y="623"/>
                    <a:pt x="36" y="601"/>
                    <a:pt x="46" y="581"/>
                  </a:cubicBezTo>
                  <a:cubicBezTo>
                    <a:pt x="56" y="560"/>
                    <a:pt x="47" y="520"/>
                    <a:pt x="71" y="497"/>
                  </a:cubicBezTo>
                  <a:cubicBezTo>
                    <a:pt x="95" y="474"/>
                    <a:pt x="151" y="468"/>
                    <a:pt x="192" y="444"/>
                  </a:cubicBezTo>
                  <a:cubicBezTo>
                    <a:pt x="233" y="420"/>
                    <a:pt x="287" y="401"/>
                    <a:pt x="318" y="354"/>
                  </a:cubicBezTo>
                  <a:cubicBezTo>
                    <a:pt x="349" y="307"/>
                    <a:pt x="373" y="220"/>
                    <a:pt x="375" y="167"/>
                  </a:cubicBezTo>
                  <a:cubicBezTo>
                    <a:pt x="377" y="113"/>
                    <a:pt x="352" y="59"/>
                    <a:pt x="329" y="31"/>
                  </a:cubicBezTo>
                  <a:cubicBezTo>
                    <a:pt x="307" y="3"/>
                    <a:pt x="272" y="0"/>
                    <a:pt x="242" y="0"/>
                  </a:cubicBezTo>
                  <a:cubicBezTo>
                    <a:pt x="212" y="0"/>
                    <a:pt x="173" y="18"/>
                    <a:pt x="147" y="34"/>
                  </a:cubicBezTo>
                  <a:cubicBezTo>
                    <a:pt x="121" y="51"/>
                    <a:pt x="100" y="69"/>
                    <a:pt x="85" y="102"/>
                  </a:cubicBezTo>
                  <a:cubicBezTo>
                    <a:pt x="70" y="136"/>
                    <a:pt x="55" y="198"/>
                    <a:pt x="54" y="230"/>
                  </a:cubicBezTo>
                  <a:cubicBezTo>
                    <a:pt x="53" y="262"/>
                    <a:pt x="74" y="285"/>
                    <a:pt x="82" y="295"/>
                  </a:cubicBezTo>
                  <a:cubicBezTo>
                    <a:pt x="91" y="305"/>
                    <a:pt x="102" y="299"/>
                    <a:pt x="105" y="295"/>
                  </a:cubicBezTo>
                  <a:cubicBezTo>
                    <a:pt x="108" y="291"/>
                    <a:pt x="104" y="278"/>
                    <a:pt x="102" y="27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00FFFF"/>
                </a:gs>
                <a:gs pos="100000">
                  <a:schemeClr val="bg1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7603" name="Group 195"/>
            <p:cNvGrpSpPr>
              <a:grpSpLocks/>
            </p:cNvGrpSpPr>
            <p:nvPr/>
          </p:nvGrpSpPr>
          <p:grpSpPr bwMode="auto">
            <a:xfrm rot="8216327" flipV="1">
              <a:off x="646" y="1442"/>
              <a:ext cx="573" cy="642"/>
              <a:chOff x="2736" y="1968"/>
              <a:chExt cx="1512" cy="1723"/>
            </a:xfrm>
          </p:grpSpPr>
          <p:sp>
            <p:nvSpPr>
              <p:cNvPr id="17604" name="Freeform 196"/>
              <p:cNvSpPr>
                <a:spLocks/>
              </p:cNvSpPr>
              <p:nvPr/>
            </p:nvSpPr>
            <p:spPr bwMode="auto">
              <a:xfrm rot="19404082" flipH="1" flipV="1">
                <a:off x="2736" y="273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05" name="Freeform 197"/>
              <p:cNvSpPr>
                <a:spLocks/>
              </p:cNvSpPr>
              <p:nvPr/>
            </p:nvSpPr>
            <p:spPr bwMode="auto">
              <a:xfrm rot="15389139" flipH="1" flipV="1">
                <a:off x="3240" y="285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06" name="Freeform 198"/>
              <p:cNvSpPr>
                <a:spLocks/>
              </p:cNvSpPr>
              <p:nvPr/>
            </p:nvSpPr>
            <p:spPr bwMode="auto">
              <a:xfrm>
                <a:off x="2880" y="2304"/>
                <a:ext cx="1104" cy="1160"/>
              </a:xfrm>
              <a:custGeom>
                <a:avLst/>
                <a:gdLst>
                  <a:gd name="T0" fmla="*/ 1104 w 1104"/>
                  <a:gd name="T1" fmla="*/ 0 h 1160"/>
                  <a:gd name="T2" fmla="*/ 768 w 1104"/>
                  <a:gd name="T3" fmla="*/ 96 h 1160"/>
                  <a:gd name="T4" fmla="*/ 576 w 1104"/>
                  <a:gd name="T5" fmla="*/ 384 h 1160"/>
                  <a:gd name="T6" fmla="*/ 384 w 1104"/>
                  <a:gd name="T7" fmla="*/ 816 h 1160"/>
                  <a:gd name="T8" fmla="*/ 192 w 1104"/>
                  <a:gd name="T9" fmla="*/ 1104 h 1160"/>
                  <a:gd name="T10" fmla="*/ 0 w 1104"/>
                  <a:gd name="T11" fmla="*/ 1152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1160">
                    <a:moveTo>
                      <a:pt x="1104" y="0"/>
                    </a:moveTo>
                    <a:cubicBezTo>
                      <a:pt x="980" y="16"/>
                      <a:pt x="856" y="32"/>
                      <a:pt x="768" y="96"/>
                    </a:cubicBezTo>
                    <a:cubicBezTo>
                      <a:pt x="680" y="160"/>
                      <a:pt x="640" y="264"/>
                      <a:pt x="576" y="384"/>
                    </a:cubicBezTo>
                    <a:cubicBezTo>
                      <a:pt x="512" y="504"/>
                      <a:pt x="448" y="696"/>
                      <a:pt x="384" y="816"/>
                    </a:cubicBezTo>
                    <a:cubicBezTo>
                      <a:pt x="320" y="936"/>
                      <a:pt x="256" y="1048"/>
                      <a:pt x="192" y="1104"/>
                    </a:cubicBezTo>
                    <a:cubicBezTo>
                      <a:pt x="128" y="1160"/>
                      <a:pt x="64" y="1156"/>
                      <a:pt x="0" y="1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607" name="Group 199"/>
              <p:cNvGrpSpPr>
                <a:grpSpLocks/>
              </p:cNvGrpSpPr>
              <p:nvPr/>
            </p:nvGrpSpPr>
            <p:grpSpPr bwMode="auto">
              <a:xfrm>
                <a:off x="3168" y="2688"/>
                <a:ext cx="288" cy="192"/>
                <a:chOff x="3120" y="2688"/>
                <a:chExt cx="288" cy="192"/>
              </a:xfrm>
            </p:grpSpPr>
            <p:sp>
              <p:nvSpPr>
                <p:cNvPr id="17608" name="Oval 200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09" name="Line 201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10" name="Group 202"/>
              <p:cNvGrpSpPr>
                <a:grpSpLocks/>
              </p:cNvGrpSpPr>
              <p:nvPr/>
            </p:nvGrpSpPr>
            <p:grpSpPr bwMode="auto">
              <a:xfrm rot="1513970">
                <a:off x="3190" y="2356"/>
                <a:ext cx="321" cy="229"/>
                <a:chOff x="3120" y="2688"/>
                <a:chExt cx="288" cy="192"/>
              </a:xfrm>
            </p:grpSpPr>
            <p:sp>
              <p:nvSpPr>
                <p:cNvPr id="17611" name="Oval 20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12" name="Line 20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13" name="Group 205"/>
              <p:cNvGrpSpPr>
                <a:grpSpLocks/>
              </p:cNvGrpSpPr>
              <p:nvPr/>
            </p:nvGrpSpPr>
            <p:grpSpPr bwMode="auto">
              <a:xfrm rot="643732">
                <a:off x="2880" y="3312"/>
                <a:ext cx="192" cy="144"/>
                <a:chOff x="3120" y="2688"/>
                <a:chExt cx="288" cy="192"/>
              </a:xfrm>
            </p:grpSpPr>
            <p:sp>
              <p:nvSpPr>
                <p:cNvPr id="17614" name="Oval 206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15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16" name="Group 208"/>
              <p:cNvGrpSpPr>
                <a:grpSpLocks/>
              </p:cNvGrpSpPr>
              <p:nvPr/>
            </p:nvGrpSpPr>
            <p:grpSpPr bwMode="auto">
              <a:xfrm>
                <a:off x="2832" y="3456"/>
                <a:ext cx="192" cy="144"/>
                <a:chOff x="3120" y="2688"/>
                <a:chExt cx="288" cy="192"/>
              </a:xfrm>
            </p:grpSpPr>
            <p:sp>
              <p:nvSpPr>
                <p:cNvPr id="17617" name="Oval 20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1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19" name="Group 211"/>
              <p:cNvGrpSpPr>
                <a:grpSpLocks/>
              </p:cNvGrpSpPr>
              <p:nvPr/>
            </p:nvGrpSpPr>
            <p:grpSpPr bwMode="auto">
              <a:xfrm flipH="1">
                <a:off x="3360" y="2928"/>
                <a:ext cx="288" cy="192"/>
                <a:chOff x="3120" y="2688"/>
                <a:chExt cx="288" cy="192"/>
              </a:xfrm>
            </p:grpSpPr>
            <p:sp>
              <p:nvSpPr>
                <p:cNvPr id="17620" name="Oval 212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2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22" name="Group 214"/>
              <p:cNvGrpSpPr>
                <a:grpSpLocks/>
              </p:cNvGrpSpPr>
              <p:nvPr/>
            </p:nvGrpSpPr>
            <p:grpSpPr bwMode="auto">
              <a:xfrm flipH="1">
                <a:off x="3168" y="3168"/>
                <a:ext cx="288" cy="192"/>
                <a:chOff x="3120" y="2688"/>
                <a:chExt cx="288" cy="192"/>
              </a:xfrm>
            </p:grpSpPr>
            <p:sp>
              <p:nvSpPr>
                <p:cNvPr id="17623" name="Oval 21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24" name="Line 21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25" name="Group 217"/>
              <p:cNvGrpSpPr>
                <a:grpSpLocks/>
              </p:cNvGrpSpPr>
              <p:nvPr/>
            </p:nvGrpSpPr>
            <p:grpSpPr bwMode="auto">
              <a:xfrm rot="2952321" flipH="1">
                <a:off x="3095" y="3289"/>
                <a:ext cx="193" cy="143"/>
                <a:chOff x="3120" y="2688"/>
                <a:chExt cx="288" cy="192"/>
              </a:xfrm>
            </p:grpSpPr>
            <p:sp>
              <p:nvSpPr>
                <p:cNvPr id="17626" name="Oval 218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27" name="Line 219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28" name="Group 220"/>
              <p:cNvGrpSpPr>
                <a:grpSpLocks/>
              </p:cNvGrpSpPr>
              <p:nvPr/>
            </p:nvGrpSpPr>
            <p:grpSpPr bwMode="auto">
              <a:xfrm rot="4092680" flipH="1">
                <a:off x="2884" y="3496"/>
                <a:ext cx="228" cy="161"/>
                <a:chOff x="3120" y="2688"/>
                <a:chExt cx="288" cy="192"/>
              </a:xfrm>
            </p:grpSpPr>
            <p:sp>
              <p:nvSpPr>
                <p:cNvPr id="17629" name="Oval 22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30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31" name="Group 223"/>
              <p:cNvGrpSpPr>
                <a:grpSpLocks/>
              </p:cNvGrpSpPr>
              <p:nvPr/>
            </p:nvGrpSpPr>
            <p:grpSpPr bwMode="auto">
              <a:xfrm rot="643732">
                <a:off x="2928" y="3120"/>
                <a:ext cx="288" cy="192"/>
                <a:chOff x="3120" y="2688"/>
                <a:chExt cx="288" cy="192"/>
              </a:xfrm>
            </p:grpSpPr>
            <p:sp>
              <p:nvSpPr>
                <p:cNvPr id="17632" name="Oval 224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33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34" name="Group 226"/>
              <p:cNvGrpSpPr>
                <a:grpSpLocks/>
              </p:cNvGrpSpPr>
              <p:nvPr/>
            </p:nvGrpSpPr>
            <p:grpSpPr bwMode="auto">
              <a:xfrm rot="1863947" flipH="1">
                <a:off x="3024" y="3456"/>
                <a:ext cx="193" cy="143"/>
                <a:chOff x="3120" y="2688"/>
                <a:chExt cx="288" cy="192"/>
              </a:xfrm>
            </p:grpSpPr>
            <p:sp>
              <p:nvSpPr>
                <p:cNvPr id="17635" name="Oval 22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36" name="Line 22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37" name="Group 229"/>
              <p:cNvGrpSpPr>
                <a:grpSpLocks/>
              </p:cNvGrpSpPr>
              <p:nvPr/>
            </p:nvGrpSpPr>
            <p:grpSpPr bwMode="auto">
              <a:xfrm flipH="1">
                <a:off x="3456" y="2592"/>
                <a:ext cx="384" cy="240"/>
                <a:chOff x="3120" y="2688"/>
                <a:chExt cx="288" cy="192"/>
              </a:xfrm>
            </p:grpSpPr>
            <p:sp>
              <p:nvSpPr>
                <p:cNvPr id="17638" name="Oval 230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39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640" name="Freeform 232"/>
              <p:cNvSpPr>
                <a:spLocks/>
              </p:cNvSpPr>
              <p:nvPr/>
            </p:nvSpPr>
            <p:spPr bwMode="auto">
              <a:xfrm rot="10800000">
                <a:off x="3168" y="1968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641" name="Group 233"/>
              <p:cNvGrpSpPr>
                <a:grpSpLocks/>
              </p:cNvGrpSpPr>
              <p:nvPr/>
            </p:nvGrpSpPr>
            <p:grpSpPr bwMode="auto">
              <a:xfrm rot="993773" flipH="1">
                <a:off x="3792" y="2400"/>
                <a:ext cx="456" cy="312"/>
                <a:chOff x="3120" y="2688"/>
                <a:chExt cx="288" cy="192"/>
              </a:xfrm>
            </p:grpSpPr>
            <p:sp>
              <p:nvSpPr>
                <p:cNvPr id="17642" name="Oval 234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43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7644" name="Group 236"/>
          <p:cNvGrpSpPr>
            <a:grpSpLocks/>
          </p:cNvGrpSpPr>
          <p:nvPr/>
        </p:nvGrpSpPr>
        <p:grpSpPr bwMode="auto">
          <a:xfrm rot="-23917262">
            <a:off x="1501920" y="4539356"/>
            <a:ext cx="2073600" cy="1520800"/>
            <a:chOff x="432" y="1248"/>
            <a:chExt cx="1205" cy="864"/>
          </a:xfrm>
        </p:grpSpPr>
        <p:sp>
          <p:nvSpPr>
            <p:cNvPr id="17645" name="Freeform 237"/>
            <p:cNvSpPr>
              <a:spLocks/>
            </p:cNvSpPr>
            <p:nvPr/>
          </p:nvSpPr>
          <p:spPr bwMode="auto">
            <a:xfrm>
              <a:off x="432" y="1325"/>
              <a:ext cx="1097" cy="787"/>
            </a:xfrm>
            <a:custGeom>
              <a:avLst/>
              <a:gdLst>
                <a:gd name="T0" fmla="*/ 29 w 1746"/>
                <a:gd name="T1" fmla="*/ 69 h 1169"/>
                <a:gd name="T2" fmla="*/ 157 w 1746"/>
                <a:gd name="T3" fmla="*/ 717 h 1169"/>
                <a:gd name="T4" fmla="*/ 365 w 1746"/>
                <a:gd name="T5" fmla="*/ 1029 h 1169"/>
                <a:gd name="T6" fmla="*/ 557 w 1746"/>
                <a:gd name="T7" fmla="*/ 1125 h 1169"/>
                <a:gd name="T8" fmla="*/ 941 w 1746"/>
                <a:gd name="T9" fmla="*/ 1125 h 1169"/>
                <a:gd name="T10" fmla="*/ 1277 w 1746"/>
                <a:gd name="T11" fmla="*/ 1117 h 1169"/>
                <a:gd name="T12" fmla="*/ 1549 w 1746"/>
                <a:gd name="T13" fmla="*/ 813 h 1169"/>
                <a:gd name="T14" fmla="*/ 1661 w 1746"/>
                <a:gd name="T15" fmla="*/ 477 h 1169"/>
                <a:gd name="T16" fmla="*/ 1725 w 1746"/>
                <a:gd name="T17" fmla="*/ 61 h 1169"/>
                <a:gd name="T18" fmla="*/ 1533 w 1746"/>
                <a:gd name="T19" fmla="*/ 109 h 1169"/>
                <a:gd name="T20" fmla="*/ 1341 w 1746"/>
                <a:gd name="T21" fmla="*/ 189 h 1169"/>
                <a:gd name="T22" fmla="*/ 829 w 1746"/>
                <a:gd name="T23" fmla="*/ 205 h 1169"/>
                <a:gd name="T24" fmla="*/ 333 w 1746"/>
                <a:gd name="T25" fmla="*/ 189 h 1169"/>
                <a:gd name="T26" fmla="*/ 29 w 1746"/>
                <a:gd name="T27" fmla="*/ 69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46" h="1169">
                  <a:moveTo>
                    <a:pt x="29" y="69"/>
                  </a:moveTo>
                  <a:cubicBezTo>
                    <a:pt x="0" y="157"/>
                    <a:pt x="101" y="557"/>
                    <a:pt x="157" y="717"/>
                  </a:cubicBezTo>
                  <a:cubicBezTo>
                    <a:pt x="213" y="877"/>
                    <a:pt x="298" y="961"/>
                    <a:pt x="365" y="1029"/>
                  </a:cubicBezTo>
                  <a:cubicBezTo>
                    <a:pt x="432" y="1097"/>
                    <a:pt x="461" y="1109"/>
                    <a:pt x="557" y="1125"/>
                  </a:cubicBezTo>
                  <a:cubicBezTo>
                    <a:pt x="653" y="1141"/>
                    <a:pt x="821" y="1126"/>
                    <a:pt x="941" y="1125"/>
                  </a:cubicBezTo>
                  <a:cubicBezTo>
                    <a:pt x="1061" y="1124"/>
                    <a:pt x="1176" y="1169"/>
                    <a:pt x="1277" y="1117"/>
                  </a:cubicBezTo>
                  <a:cubicBezTo>
                    <a:pt x="1378" y="1065"/>
                    <a:pt x="1485" y="920"/>
                    <a:pt x="1549" y="813"/>
                  </a:cubicBezTo>
                  <a:cubicBezTo>
                    <a:pt x="1613" y="706"/>
                    <a:pt x="1632" y="602"/>
                    <a:pt x="1661" y="477"/>
                  </a:cubicBezTo>
                  <a:cubicBezTo>
                    <a:pt x="1690" y="352"/>
                    <a:pt x="1746" y="122"/>
                    <a:pt x="1725" y="61"/>
                  </a:cubicBezTo>
                  <a:cubicBezTo>
                    <a:pt x="1704" y="0"/>
                    <a:pt x="1597" y="88"/>
                    <a:pt x="1533" y="109"/>
                  </a:cubicBezTo>
                  <a:cubicBezTo>
                    <a:pt x="1469" y="130"/>
                    <a:pt x="1458" y="173"/>
                    <a:pt x="1341" y="189"/>
                  </a:cubicBezTo>
                  <a:cubicBezTo>
                    <a:pt x="1224" y="205"/>
                    <a:pt x="997" y="205"/>
                    <a:pt x="829" y="205"/>
                  </a:cubicBezTo>
                  <a:cubicBezTo>
                    <a:pt x="661" y="205"/>
                    <a:pt x="466" y="212"/>
                    <a:pt x="333" y="189"/>
                  </a:cubicBezTo>
                  <a:cubicBezTo>
                    <a:pt x="200" y="166"/>
                    <a:pt x="92" y="94"/>
                    <a:pt x="29" y="6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6" name="Oval 238"/>
            <p:cNvSpPr>
              <a:spLocks noChangeArrowheads="1"/>
            </p:cNvSpPr>
            <p:nvPr/>
          </p:nvSpPr>
          <p:spPr bwMode="auto">
            <a:xfrm>
              <a:off x="435" y="1248"/>
              <a:ext cx="1086" cy="22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7" name="Freeform 239"/>
            <p:cNvSpPr>
              <a:spLocks/>
            </p:cNvSpPr>
            <p:nvPr/>
          </p:nvSpPr>
          <p:spPr bwMode="auto">
            <a:xfrm rot="850600">
              <a:off x="1340" y="1442"/>
              <a:ext cx="297" cy="549"/>
            </a:xfrm>
            <a:custGeom>
              <a:avLst/>
              <a:gdLst>
                <a:gd name="T0" fmla="*/ 102 w 377"/>
                <a:gd name="T1" fmla="*/ 270 h 623"/>
                <a:gd name="T2" fmla="*/ 103 w 377"/>
                <a:gd name="T3" fmla="*/ 248 h 623"/>
                <a:gd name="T4" fmla="*/ 112 w 377"/>
                <a:gd name="T5" fmla="*/ 203 h 623"/>
                <a:gd name="T6" fmla="*/ 145 w 377"/>
                <a:gd name="T7" fmla="*/ 149 h 623"/>
                <a:gd name="T8" fmla="*/ 190 w 377"/>
                <a:gd name="T9" fmla="*/ 92 h 623"/>
                <a:gd name="T10" fmla="*/ 271 w 377"/>
                <a:gd name="T11" fmla="*/ 83 h 623"/>
                <a:gd name="T12" fmla="*/ 298 w 377"/>
                <a:gd name="T13" fmla="*/ 158 h 623"/>
                <a:gd name="T14" fmla="*/ 289 w 377"/>
                <a:gd name="T15" fmla="*/ 245 h 623"/>
                <a:gd name="T16" fmla="*/ 235 w 377"/>
                <a:gd name="T17" fmla="*/ 332 h 623"/>
                <a:gd name="T18" fmla="*/ 145 w 377"/>
                <a:gd name="T19" fmla="*/ 389 h 623"/>
                <a:gd name="T20" fmla="*/ 76 w 377"/>
                <a:gd name="T21" fmla="*/ 425 h 623"/>
                <a:gd name="T22" fmla="*/ 22 w 377"/>
                <a:gd name="T23" fmla="*/ 479 h 623"/>
                <a:gd name="T24" fmla="*/ 7 w 377"/>
                <a:gd name="T25" fmla="*/ 554 h 623"/>
                <a:gd name="T26" fmla="*/ 7 w 377"/>
                <a:gd name="T27" fmla="*/ 619 h 623"/>
                <a:gd name="T28" fmla="*/ 46 w 377"/>
                <a:gd name="T29" fmla="*/ 581 h 623"/>
                <a:gd name="T30" fmla="*/ 71 w 377"/>
                <a:gd name="T31" fmla="*/ 497 h 623"/>
                <a:gd name="T32" fmla="*/ 192 w 377"/>
                <a:gd name="T33" fmla="*/ 444 h 623"/>
                <a:gd name="T34" fmla="*/ 318 w 377"/>
                <a:gd name="T35" fmla="*/ 354 h 623"/>
                <a:gd name="T36" fmla="*/ 375 w 377"/>
                <a:gd name="T37" fmla="*/ 167 h 623"/>
                <a:gd name="T38" fmla="*/ 329 w 377"/>
                <a:gd name="T39" fmla="*/ 31 h 623"/>
                <a:gd name="T40" fmla="*/ 242 w 377"/>
                <a:gd name="T41" fmla="*/ 0 h 623"/>
                <a:gd name="T42" fmla="*/ 147 w 377"/>
                <a:gd name="T43" fmla="*/ 34 h 623"/>
                <a:gd name="T44" fmla="*/ 85 w 377"/>
                <a:gd name="T45" fmla="*/ 102 h 623"/>
                <a:gd name="T46" fmla="*/ 54 w 377"/>
                <a:gd name="T47" fmla="*/ 230 h 623"/>
                <a:gd name="T48" fmla="*/ 82 w 377"/>
                <a:gd name="T49" fmla="*/ 295 h 623"/>
                <a:gd name="T50" fmla="*/ 105 w 377"/>
                <a:gd name="T51" fmla="*/ 295 h 623"/>
                <a:gd name="T52" fmla="*/ 102 w 377"/>
                <a:gd name="T53" fmla="*/ 27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7" h="623">
                  <a:moveTo>
                    <a:pt x="102" y="270"/>
                  </a:moveTo>
                  <a:cubicBezTo>
                    <a:pt x="102" y="262"/>
                    <a:pt x="101" y="259"/>
                    <a:pt x="103" y="248"/>
                  </a:cubicBezTo>
                  <a:cubicBezTo>
                    <a:pt x="105" y="237"/>
                    <a:pt x="105" y="219"/>
                    <a:pt x="112" y="203"/>
                  </a:cubicBezTo>
                  <a:cubicBezTo>
                    <a:pt x="119" y="187"/>
                    <a:pt x="132" y="167"/>
                    <a:pt x="145" y="149"/>
                  </a:cubicBezTo>
                  <a:cubicBezTo>
                    <a:pt x="158" y="131"/>
                    <a:pt x="169" y="103"/>
                    <a:pt x="190" y="92"/>
                  </a:cubicBezTo>
                  <a:cubicBezTo>
                    <a:pt x="211" y="81"/>
                    <a:pt x="253" y="72"/>
                    <a:pt x="271" y="83"/>
                  </a:cubicBezTo>
                  <a:cubicBezTo>
                    <a:pt x="289" y="94"/>
                    <a:pt x="295" y="131"/>
                    <a:pt x="298" y="158"/>
                  </a:cubicBezTo>
                  <a:cubicBezTo>
                    <a:pt x="301" y="185"/>
                    <a:pt x="299" y="216"/>
                    <a:pt x="289" y="245"/>
                  </a:cubicBezTo>
                  <a:cubicBezTo>
                    <a:pt x="279" y="274"/>
                    <a:pt x="259" y="308"/>
                    <a:pt x="235" y="332"/>
                  </a:cubicBezTo>
                  <a:cubicBezTo>
                    <a:pt x="211" y="356"/>
                    <a:pt x="171" y="374"/>
                    <a:pt x="145" y="389"/>
                  </a:cubicBezTo>
                  <a:cubicBezTo>
                    <a:pt x="119" y="404"/>
                    <a:pt x="96" y="410"/>
                    <a:pt x="76" y="425"/>
                  </a:cubicBezTo>
                  <a:cubicBezTo>
                    <a:pt x="56" y="440"/>
                    <a:pt x="33" y="458"/>
                    <a:pt x="22" y="479"/>
                  </a:cubicBezTo>
                  <a:cubicBezTo>
                    <a:pt x="11" y="500"/>
                    <a:pt x="9" y="531"/>
                    <a:pt x="7" y="554"/>
                  </a:cubicBezTo>
                  <a:cubicBezTo>
                    <a:pt x="5" y="577"/>
                    <a:pt x="0" y="615"/>
                    <a:pt x="7" y="619"/>
                  </a:cubicBezTo>
                  <a:cubicBezTo>
                    <a:pt x="13" y="623"/>
                    <a:pt x="36" y="601"/>
                    <a:pt x="46" y="581"/>
                  </a:cubicBezTo>
                  <a:cubicBezTo>
                    <a:pt x="56" y="560"/>
                    <a:pt x="47" y="520"/>
                    <a:pt x="71" y="497"/>
                  </a:cubicBezTo>
                  <a:cubicBezTo>
                    <a:pt x="95" y="474"/>
                    <a:pt x="151" y="468"/>
                    <a:pt x="192" y="444"/>
                  </a:cubicBezTo>
                  <a:cubicBezTo>
                    <a:pt x="233" y="420"/>
                    <a:pt x="287" y="401"/>
                    <a:pt x="318" y="354"/>
                  </a:cubicBezTo>
                  <a:cubicBezTo>
                    <a:pt x="349" y="307"/>
                    <a:pt x="373" y="220"/>
                    <a:pt x="375" y="167"/>
                  </a:cubicBezTo>
                  <a:cubicBezTo>
                    <a:pt x="377" y="113"/>
                    <a:pt x="352" y="59"/>
                    <a:pt x="329" y="31"/>
                  </a:cubicBezTo>
                  <a:cubicBezTo>
                    <a:pt x="307" y="3"/>
                    <a:pt x="272" y="0"/>
                    <a:pt x="242" y="0"/>
                  </a:cubicBezTo>
                  <a:cubicBezTo>
                    <a:pt x="212" y="0"/>
                    <a:pt x="173" y="18"/>
                    <a:pt x="147" y="34"/>
                  </a:cubicBezTo>
                  <a:cubicBezTo>
                    <a:pt x="121" y="51"/>
                    <a:pt x="100" y="69"/>
                    <a:pt x="85" y="102"/>
                  </a:cubicBezTo>
                  <a:cubicBezTo>
                    <a:pt x="70" y="136"/>
                    <a:pt x="55" y="198"/>
                    <a:pt x="54" y="230"/>
                  </a:cubicBezTo>
                  <a:cubicBezTo>
                    <a:pt x="53" y="262"/>
                    <a:pt x="74" y="285"/>
                    <a:pt x="82" y="295"/>
                  </a:cubicBezTo>
                  <a:cubicBezTo>
                    <a:pt x="91" y="305"/>
                    <a:pt x="102" y="299"/>
                    <a:pt x="105" y="295"/>
                  </a:cubicBezTo>
                  <a:cubicBezTo>
                    <a:pt x="108" y="291"/>
                    <a:pt x="104" y="278"/>
                    <a:pt x="102" y="27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00FFFF"/>
                </a:gs>
                <a:gs pos="100000">
                  <a:schemeClr val="bg1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7648" name="Group 240"/>
            <p:cNvGrpSpPr>
              <a:grpSpLocks/>
            </p:cNvGrpSpPr>
            <p:nvPr/>
          </p:nvGrpSpPr>
          <p:grpSpPr bwMode="auto">
            <a:xfrm rot="8216327" flipV="1">
              <a:off x="646" y="1442"/>
              <a:ext cx="573" cy="642"/>
              <a:chOff x="2736" y="1968"/>
              <a:chExt cx="1512" cy="1723"/>
            </a:xfrm>
          </p:grpSpPr>
          <p:sp>
            <p:nvSpPr>
              <p:cNvPr id="17649" name="Freeform 241"/>
              <p:cNvSpPr>
                <a:spLocks/>
              </p:cNvSpPr>
              <p:nvPr/>
            </p:nvSpPr>
            <p:spPr bwMode="auto">
              <a:xfrm rot="19404082" flipH="1" flipV="1">
                <a:off x="2736" y="273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50" name="Freeform 242"/>
              <p:cNvSpPr>
                <a:spLocks/>
              </p:cNvSpPr>
              <p:nvPr/>
            </p:nvSpPr>
            <p:spPr bwMode="auto">
              <a:xfrm rot="15389139" flipH="1" flipV="1">
                <a:off x="3240" y="285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51" name="Freeform 243"/>
              <p:cNvSpPr>
                <a:spLocks/>
              </p:cNvSpPr>
              <p:nvPr/>
            </p:nvSpPr>
            <p:spPr bwMode="auto">
              <a:xfrm>
                <a:off x="2880" y="2304"/>
                <a:ext cx="1104" cy="1160"/>
              </a:xfrm>
              <a:custGeom>
                <a:avLst/>
                <a:gdLst>
                  <a:gd name="T0" fmla="*/ 1104 w 1104"/>
                  <a:gd name="T1" fmla="*/ 0 h 1160"/>
                  <a:gd name="T2" fmla="*/ 768 w 1104"/>
                  <a:gd name="T3" fmla="*/ 96 h 1160"/>
                  <a:gd name="T4" fmla="*/ 576 w 1104"/>
                  <a:gd name="T5" fmla="*/ 384 h 1160"/>
                  <a:gd name="T6" fmla="*/ 384 w 1104"/>
                  <a:gd name="T7" fmla="*/ 816 h 1160"/>
                  <a:gd name="T8" fmla="*/ 192 w 1104"/>
                  <a:gd name="T9" fmla="*/ 1104 h 1160"/>
                  <a:gd name="T10" fmla="*/ 0 w 1104"/>
                  <a:gd name="T11" fmla="*/ 1152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1160">
                    <a:moveTo>
                      <a:pt x="1104" y="0"/>
                    </a:moveTo>
                    <a:cubicBezTo>
                      <a:pt x="980" y="16"/>
                      <a:pt x="856" y="32"/>
                      <a:pt x="768" y="96"/>
                    </a:cubicBezTo>
                    <a:cubicBezTo>
                      <a:pt x="680" y="160"/>
                      <a:pt x="640" y="264"/>
                      <a:pt x="576" y="384"/>
                    </a:cubicBezTo>
                    <a:cubicBezTo>
                      <a:pt x="512" y="504"/>
                      <a:pt x="448" y="696"/>
                      <a:pt x="384" y="816"/>
                    </a:cubicBezTo>
                    <a:cubicBezTo>
                      <a:pt x="320" y="936"/>
                      <a:pt x="256" y="1048"/>
                      <a:pt x="192" y="1104"/>
                    </a:cubicBezTo>
                    <a:cubicBezTo>
                      <a:pt x="128" y="1160"/>
                      <a:pt x="64" y="1156"/>
                      <a:pt x="0" y="1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652" name="Group 244"/>
              <p:cNvGrpSpPr>
                <a:grpSpLocks/>
              </p:cNvGrpSpPr>
              <p:nvPr/>
            </p:nvGrpSpPr>
            <p:grpSpPr bwMode="auto">
              <a:xfrm>
                <a:off x="3168" y="2688"/>
                <a:ext cx="288" cy="192"/>
                <a:chOff x="3120" y="2688"/>
                <a:chExt cx="288" cy="192"/>
              </a:xfrm>
            </p:grpSpPr>
            <p:sp>
              <p:nvSpPr>
                <p:cNvPr id="17653" name="Oval 24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54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55" name="Group 247"/>
              <p:cNvGrpSpPr>
                <a:grpSpLocks/>
              </p:cNvGrpSpPr>
              <p:nvPr/>
            </p:nvGrpSpPr>
            <p:grpSpPr bwMode="auto">
              <a:xfrm rot="1513970">
                <a:off x="3190" y="2356"/>
                <a:ext cx="321" cy="229"/>
                <a:chOff x="3120" y="2688"/>
                <a:chExt cx="288" cy="192"/>
              </a:xfrm>
            </p:grpSpPr>
            <p:sp>
              <p:nvSpPr>
                <p:cNvPr id="17656" name="Oval 248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57" name="Line 249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58" name="Group 250"/>
              <p:cNvGrpSpPr>
                <a:grpSpLocks/>
              </p:cNvGrpSpPr>
              <p:nvPr/>
            </p:nvGrpSpPr>
            <p:grpSpPr bwMode="auto">
              <a:xfrm rot="643732">
                <a:off x="2880" y="3312"/>
                <a:ext cx="192" cy="144"/>
                <a:chOff x="3120" y="2688"/>
                <a:chExt cx="288" cy="192"/>
              </a:xfrm>
            </p:grpSpPr>
            <p:sp>
              <p:nvSpPr>
                <p:cNvPr id="17659" name="Oval 25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60" name="Line 25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61" name="Group 253"/>
              <p:cNvGrpSpPr>
                <a:grpSpLocks/>
              </p:cNvGrpSpPr>
              <p:nvPr/>
            </p:nvGrpSpPr>
            <p:grpSpPr bwMode="auto">
              <a:xfrm>
                <a:off x="2832" y="3456"/>
                <a:ext cx="192" cy="144"/>
                <a:chOff x="3120" y="2688"/>
                <a:chExt cx="288" cy="192"/>
              </a:xfrm>
            </p:grpSpPr>
            <p:sp>
              <p:nvSpPr>
                <p:cNvPr id="17662" name="Oval 254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63" name="Line 255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64" name="Group 256"/>
              <p:cNvGrpSpPr>
                <a:grpSpLocks/>
              </p:cNvGrpSpPr>
              <p:nvPr/>
            </p:nvGrpSpPr>
            <p:grpSpPr bwMode="auto">
              <a:xfrm flipH="1">
                <a:off x="3360" y="2928"/>
                <a:ext cx="288" cy="192"/>
                <a:chOff x="3120" y="2688"/>
                <a:chExt cx="288" cy="192"/>
              </a:xfrm>
            </p:grpSpPr>
            <p:sp>
              <p:nvSpPr>
                <p:cNvPr id="17665" name="Oval 25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66" name="Line 25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67" name="Group 259"/>
              <p:cNvGrpSpPr>
                <a:grpSpLocks/>
              </p:cNvGrpSpPr>
              <p:nvPr/>
            </p:nvGrpSpPr>
            <p:grpSpPr bwMode="auto">
              <a:xfrm flipH="1">
                <a:off x="3168" y="3168"/>
                <a:ext cx="288" cy="192"/>
                <a:chOff x="3120" y="2688"/>
                <a:chExt cx="288" cy="192"/>
              </a:xfrm>
            </p:grpSpPr>
            <p:sp>
              <p:nvSpPr>
                <p:cNvPr id="17668" name="Oval 260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69" name="Line 261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70" name="Group 262"/>
              <p:cNvGrpSpPr>
                <a:grpSpLocks/>
              </p:cNvGrpSpPr>
              <p:nvPr/>
            </p:nvGrpSpPr>
            <p:grpSpPr bwMode="auto">
              <a:xfrm rot="2952321" flipH="1">
                <a:off x="3095" y="3289"/>
                <a:ext cx="193" cy="143"/>
                <a:chOff x="3120" y="2688"/>
                <a:chExt cx="288" cy="192"/>
              </a:xfrm>
            </p:grpSpPr>
            <p:sp>
              <p:nvSpPr>
                <p:cNvPr id="17671" name="Oval 26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72" name="Line 26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73" name="Group 265"/>
              <p:cNvGrpSpPr>
                <a:grpSpLocks/>
              </p:cNvGrpSpPr>
              <p:nvPr/>
            </p:nvGrpSpPr>
            <p:grpSpPr bwMode="auto">
              <a:xfrm rot="4092680" flipH="1">
                <a:off x="2884" y="3496"/>
                <a:ext cx="228" cy="161"/>
                <a:chOff x="3120" y="2688"/>
                <a:chExt cx="288" cy="192"/>
              </a:xfrm>
            </p:grpSpPr>
            <p:sp>
              <p:nvSpPr>
                <p:cNvPr id="17674" name="Oval 266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75" name="Line 267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76" name="Group 268"/>
              <p:cNvGrpSpPr>
                <a:grpSpLocks/>
              </p:cNvGrpSpPr>
              <p:nvPr/>
            </p:nvGrpSpPr>
            <p:grpSpPr bwMode="auto">
              <a:xfrm rot="643732">
                <a:off x="2928" y="3120"/>
                <a:ext cx="288" cy="192"/>
                <a:chOff x="3120" y="2688"/>
                <a:chExt cx="288" cy="192"/>
              </a:xfrm>
            </p:grpSpPr>
            <p:sp>
              <p:nvSpPr>
                <p:cNvPr id="17677" name="Oval 26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78" name="Line 27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79" name="Group 271"/>
              <p:cNvGrpSpPr>
                <a:grpSpLocks/>
              </p:cNvGrpSpPr>
              <p:nvPr/>
            </p:nvGrpSpPr>
            <p:grpSpPr bwMode="auto">
              <a:xfrm rot="1863947" flipH="1">
                <a:off x="3024" y="3456"/>
                <a:ext cx="193" cy="143"/>
                <a:chOff x="3120" y="2688"/>
                <a:chExt cx="288" cy="192"/>
              </a:xfrm>
            </p:grpSpPr>
            <p:sp>
              <p:nvSpPr>
                <p:cNvPr id="17680" name="Oval 272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81" name="Line 273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82" name="Group 274"/>
              <p:cNvGrpSpPr>
                <a:grpSpLocks/>
              </p:cNvGrpSpPr>
              <p:nvPr/>
            </p:nvGrpSpPr>
            <p:grpSpPr bwMode="auto">
              <a:xfrm flipH="1">
                <a:off x="3456" y="2592"/>
                <a:ext cx="384" cy="240"/>
                <a:chOff x="3120" y="2688"/>
                <a:chExt cx="288" cy="192"/>
              </a:xfrm>
            </p:grpSpPr>
            <p:sp>
              <p:nvSpPr>
                <p:cNvPr id="17683" name="Oval 27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84" name="Line 27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685" name="Freeform 277"/>
              <p:cNvSpPr>
                <a:spLocks/>
              </p:cNvSpPr>
              <p:nvPr/>
            </p:nvSpPr>
            <p:spPr bwMode="auto">
              <a:xfrm rot="10800000">
                <a:off x="3168" y="1968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686" name="Group 278"/>
              <p:cNvGrpSpPr>
                <a:grpSpLocks/>
              </p:cNvGrpSpPr>
              <p:nvPr/>
            </p:nvGrpSpPr>
            <p:grpSpPr bwMode="auto">
              <a:xfrm rot="993773" flipH="1">
                <a:off x="3792" y="2400"/>
                <a:ext cx="456" cy="312"/>
                <a:chOff x="3120" y="2688"/>
                <a:chExt cx="288" cy="192"/>
              </a:xfrm>
            </p:grpSpPr>
            <p:sp>
              <p:nvSpPr>
                <p:cNvPr id="17687" name="Oval 27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88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7689" name="Group 281"/>
          <p:cNvGrpSpPr>
            <a:grpSpLocks/>
          </p:cNvGrpSpPr>
          <p:nvPr/>
        </p:nvGrpSpPr>
        <p:grpSpPr bwMode="auto">
          <a:xfrm>
            <a:off x="1437120" y="5466814"/>
            <a:ext cx="2096640" cy="1391186"/>
            <a:chOff x="656" y="1050"/>
            <a:chExt cx="1456" cy="966"/>
          </a:xfrm>
        </p:grpSpPr>
        <p:sp>
          <p:nvSpPr>
            <p:cNvPr id="17690" name="Freeform 282"/>
            <p:cNvSpPr>
              <a:spLocks/>
            </p:cNvSpPr>
            <p:nvPr/>
          </p:nvSpPr>
          <p:spPr bwMode="auto">
            <a:xfrm>
              <a:off x="656" y="1050"/>
              <a:ext cx="1317" cy="966"/>
            </a:xfrm>
            <a:custGeom>
              <a:avLst/>
              <a:gdLst>
                <a:gd name="T0" fmla="*/ 19 w 1317"/>
                <a:gd name="T1" fmla="*/ 129 h 966"/>
                <a:gd name="T2" fmla="*/ 134 w 1317"/>
                <a:gd name="T3" fmla="*/ 594 h 966"/>
                <a:gd name="T4" fmla="*/ 290 w 1317"/>
                <a:gd name="T5" fmla="*/ 851 h 966"/>
                <a:gd name="T6" fmla="*/ 434 w 1317"/>
                <a:gd name="T7" fmla="*/ 930 h 966"/>
                <a:gd name="T8" fmla="*/ 723 w 1317"/>
                <a:gd name="T9" fmla="*/ 930 h 966"/>
                <a:gd name="T10" fmla="*/ 975 w 1317"/>
                <a:gd name="T11" fmla="*/ 923 h 966"/>
                <a:gd name="T12" fmla="*/ 1179 w 1317"/>
                <a:gd name="T13" fmla="*/ 673 h 966"/>
                <a:gd name="T14" fmla="*/ 1263 w 1317"/>
                <a:gd name="T15" fmla="*/ 397 h 966"/>
                <a:gd name="T16" fmla="*/ 1311 w 1317"/>
                <a:gd name="T17" fmla="*/ 54 h 966"/>
                <a:gd name="T18" fmla="*/ 1297 w 1317"/>
                <a:gd name="T19" fmla="*/ 75 h 966"/>
                <a:gd name="T20" fmla="*/ 1261 w 1317"/>
                <a:gd name="T21" fmla="*/ 105 h 966"/>
                <a:gd name="T22" fmla="*/ 1135 w 1317"/>
                <a:gd name="T23" fmla="*/ 141 h 966"/>
                <a:gd name="T24" fmla="*/ 853 w 1317"/>
                <a:gd name="T25" fmla="*/ 183 h 966"/>
                <a:gd name="T26" fmla="*/ 559 w 1317"/>
                <a:gd name="T27" fmla="*/ 183 h 966"/>
                <a:gd name="T28" fmla="*/ 241 w 1317"/>
                <a:gd name="T29" fmla="*/ 147 h 966"/>
                <a:gd name="T30" fmla="*/ 97 w 1317"/>
                <a:gd name="T31" fmla="*/ 111 h 966"/>
                <a:gd name="T32" fmla="*/ 37 w 1317"/>
                <a:gd name="T33" fmla="*/ 87 h 966"/>
                <a:gd name="T34" fmla="*/ 19 w 1317"/>
                <a:gd name="T35" fmla="*/ 45 h 966"/>
                <a:gd name="T36" fmla="*/ 19 w 1317"/>
                <a:gd name="T37" fmla="*/ 129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7" h="966">
                  <a:moveTo>
                    <a:pt x="19" y="129"/>
                  </a:moveTo>
                  <a:cubicBezTo>
                    <a:pt x="38" y="220"/>
                    <a:pt x="89" y="474"/>
                    <a:pt x="134" y="594"/>
                  </a:cubicBezTo>
                  <a:cubicBezTo>
                    <a:pt x="179" y="714"/>
                    <a:pt x="240" y="795"/>
                    <a:pt x="290" y="851"/>
                  </a:cubicBezTo>
                  <a:cubicBezTo>
                    <a:pt x="340" y="907"/>
                    <a:pt x="362" y="917"/>
                    <a:pt x="434" y="930"/>
                  </a:cubicBezTo>
                  <a:cubicBezTo>
                    <a:pt x="506" y="943"/>
                    <a:pt x="632" y="931"/>
                    <a:pt x="723" y="930"/>
                  </a:cubicBezTo>
                  <a:cubicBezTo>
                    <a:pt x="813" y="929"/>
                    <a:pt x="899" y="966"/>
                    <a:pt x="975" y="923"/>
                  </a:cubicBezTo>
                  <a:cubicBezTo>
                    <a:pt x="1051" y="880"/>
                    <a:pt x="1131" y="761"/>
                    <a:pt x="1179" y="673"/>
                  </a:cubicBezTo>
                  <a:cubicBezTo>
                    <a:pt x="1227" y="585"/>
                    <a:pt x="1241" y="499"/>
                    <a:pt x="1263" y="397"/>
                  </a:cubicBezTo>
                  <a:cubicBezTo>
                    <a:pt x="1285" y="294"/>
                    <a:pt x="1305" y="108"/>
                    <a:pt x="1311" y="54"/>
                  </a:cubicBezTo>
                  <a:cubicBezTo>
                    <a:pt x="1317" y="0"/>
                    <a:pt x="1305" y="66"/>
                    <a:pt x="1297" y="75"/>
                  </a:cubicBezTo>
                  <a:cubicBezTo>
                    <a:pt x="1289" y="84"/>
                    <a:pt x="1288" y="94"/>
                    <a:pt x="1261" y="105"/>
                  </a:cubicBezTo>
                  <a:cubicBezTo>
                    <a:pt x="1234" y="116"/>
                    <a:pt x="1203" y="128"/>
                    <a:pt x="1135" y="141"/>
                  </a:cubicBezTo>
                  <a:cubicBezTo>
                    <a:pt x="1067" y="154"/>
                    <a:pt x="949" y="176"/>
                    <a:pt x="853" y="183"/>
                  </a:cubicBezTo>
                  <a:cubicBezTo>
                    <a:pt x="757" y="190"/>
                    <a:pt x="661" y="189"/>
                    <a:pt x="559" y="183"/>
                  </a:cubicBezTo>
                  <a:cubicBezTo>
                    <a:pt x="457" y="177"/>
                    <a:pt x="318" y="159"/>
                    <a:pt x="241" y="147"/>
                  </a:cubicBezTo>
                  <a:cubicBezTo>
                    <a:pt x="164" y="135"/>
                    <a:pt x="131" y="121"/>
                    <a:pt x="97" y="111"/>
                  </a:cubicBezTo>
                  <a:cubicBezTo>
                    <a:pt x="63" y="101"/>
                    <a:pt x="50" y="98"/>
                    <a:pt x="37" y="87"/>
                  </a:cubicBezTo>
                  <a:cubicBezTo>
                    <a:pt x="24" y="76"/>
                    <a:pt x="22" y="38"/>
                    <a:pt x="19" y="45"/>
                  </a:cubicBezTo>
                  <a:cubicBezTo>
                    <a:pt x="16" y="52"/>
                    <a:pt x="0" y="38"/>
                    <a:pt x="19" y="12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7691" name="Group 283"/>
            <p:cNvGrpSpPr>
              <a:grpSpLocks/>
            </p:cNvGrpSpPr>
            <p:nvPr/>
          </p:nvGrpSpPr>
          <p:grpSpPr bwMode="auto">
            <a:xfrm>
              <a:off x="902" y="1197"/>
              <a:ext cx="1210" cy="679"/>
              <a:chOff x="902" y="1197"/>
              <a:chExt cx="1210" cy="679"/>
            </a:xfrm>
          </p:grpSpPr>
          <p:sp>
            <p:nvSpPr>
              <p:cNvPr id="17692" name="Freeform 284"/>
              <p:cNvSpPr>
                <a:spLocks/>
              </p:cNvSpPr>
              <p:nvPr/>
            </p:nvSpPr>
            <p:spPr bwMode="auto">
              <a:xfrm rot="850600">
                <a:off x="1757" y="1197"/>
                <a:ext cx="355" cy="671"/>
              </a:xfrm>
              <a:custGeom>
                <a:avLst/>
                <a:gdLst>
                  <a:gd name="T0" fmla="*/ 102 w 377"/>
                  <a:gd name="T1" fmla="*/ 270 h 623"/>
                  <a:gd name="T2" fmla="*/ 103 w 377"/>
                  <a:gd name="T3" fmla="*/ 248 h 623"/>
                  <a:gd name="T4" fmla="*/ 112 w 377"/>
                  <a:gd name="T5" fmla="*/ 203 h 623"/>
                  <a:gd name="T6" fmla="*/ 145 w 377"/>
                  <a:gd name="T7" fmla="*/ 149 h 623"/>
                  <a:gd name="T8" fmla="*/ 190 w 377"/>
                  <a:gd name="T9" fmla="*/ 92 h 623"/>
                  <a:gd name="T10" fmla="*/ 271 w 377"/>
                  <a:gd name="T11" fmla="*/ 83 h 623"/>
                  <a:gd name="T12" fmla="*/ 298 w 377"/>
                  <a:gd name="T13" fmla="*/ 158 h 623"/>
                  <a:gd name="T14" fmla="*/ 289 w 377"/>
                  <a:gd name="T15" fmla="*/ 245 h 623"/>
                  <a:gd name="T16" fmla="*/ 235 w 377"/>
                  <a:gd name="T17" fmla="*/ 332 h 623"/>
                  <a:gd name="T18" fmla="*/ 145 w 377"/>
                  <a:gd name="T19" fmla="*/ 389 h 623"/>
                  <a:gd name="T20" fmla="*/ 76 w 377"/>
                  <a:gd name="T21" fmla="*/ 425 h 623"/>
                  <a:gd name="T22" fmla="*/ 22 w 377"/>
                  <a:gd name="T23" fmla="*/ 479 h 623"/>
                  <a:gd name="T24" fmla="*/ 7 w 377"/>
                  <a:gd name="T25" fmla="*/ 554 h 623"/>
                  <a:gd name="T26" fmla="*/ 7 w 377"/>
                  <a:gd name="T27" fmla="*/ 619 h 623"/>
                  <a:gd name="T28" fmla="*/ 46 w 377"/>
                  <a:gd name="T29" fmla="*/ 581 h 623"/>
                  <a:gd name="T30" fmla="*/ 71 w 377"/>
                  <a:gd name="T31" fmla="*/ 497 h 623"/>
                  <a:gd name="T32" fmla="*/ 192 w 377"/>
                  <a:gd name="T33" fmla="*/ 444 h 623"/>
                  <a:gd name="T34" fmla="*/ 318 w 377"/>
                  <a:gd name="T35" fmla="*/ 354 h 623"/>
                  <a:gd name="T36" fmla="*/ 375 w 377"/>
                  <a:gd name="T37" fmla="*/ 167 h 623"/>
                  <a:gd name="T38" fmla="*/ 329 w 377"/>
                  <a:gd name="T39" fmla="*/ 31 h 623"/>
                  <a:gd name="T40" fmla="*/ 242 w 377"/>
                  <a:gd name="T41" fmla="*/ 0 h 623"/>
                  <a:gd name="T42" fmla="*/ 147 w 377"/>
                  <a:gd name="T43" fmla="*/ 34 h 623"/>
                  <a:gd name="T44" fmla="*/ 85 w 377"/>
                  <a:gd name="T45" fmla="*/ 102 h 623"/>
                  <a:gd name="T46" fmla="*/ 54 w 377"/>
                  <a:gd name="T47" fmla="*/ 230 h 623"/>
                  <a:gd name="T48" fmla="*/ 82 w 377"/>
                  <a:gd name="T49" fmla="*/ 295 h 623"/>
                  <a:gd name="T50" fmla="*/ 105 w 377"/>
                  <a:gd name="T51" fmla="*/ 295 h 623"/>
                  <a:gd name="T52" fmla="*/ 102 w 377"/>
                  <a:gd name="T53" fmla="*/ 27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7" h="623">
                    <a:moveTo>
                      <a:pt x="102" y="270"/>
                    </a:moveTo>
                    <a:cubicBezTo>
                      <a:pt x="102" y="262"/>
                      <a:pt x="101" y="259"/>
                      <a:pt x="103" y="248"/>
                    </a:cubicBezTo>
                    <a:cubicBezTo>
                      <a:pt x="105" y="237"/>
                      <a:pt x="105" y="219"/>
                      <a:pt x="112" y="203"/>
                    </a:cubicBezTo>
                    <a:cubicBezTo>
                      <a:pt x="119" y="187"/>
                      <a:pt x="132" y="167"/>
                      <a:pt x="145" y="149"/>
                    </a:cubicBezTo>
                    <a:cubicBezTo>
                      <a:pt x="158" y="131"/>
                      <a:pt x="169" y="103"/>
                      <a:pt x="190" y="92"/>
                    </a:cubicBezTo>
                    <a:cubicBezTo>
                      <a:pt x="211" y="81"/>
                      <a:pt x="253" y="72"/>
                      <a:pt x="271" y="83"/>
                    </a:cubicBezTo>
                    <a:cubicBezTo>
                      <a:pt x="289" y="94"/>
                      <a:pt x="295" y="131"/>
                      <a:pt x="298" y="158"/>
                    </a:cubicBezTo>
                    <a:cubicBezTo>
                      <a:pt x="301" y="185"/>
                      <a:pt x="299" y="216"/>
                      <a:pt x="289" y="245"/>
                    </a:cubicBezTo>
                    <a:cubicBezTo>
                      <a:pt x="279" y="274"/>
                      <a:pt x="259" y="308"/>
                      <a:pt x="235" y="332"/>
                    </a:cubicBezTo>
                    <a:cubicBezTo>
                      <a:pt x="211" y="356"/>
                      <a:pt x="171" y="374"/>
                      <a:pt x="145" y="389"/>
                    </a:cubicBezTo>
                    <a:cubicBezTo>
                      <a:pt x="119" y="404"/>
                      <a:pt x="96" y="410"/>
                      <a:pt x="76" y="425"/>
                    </a:cubicBezTo>
                    <a:cubicBezTo>
                      <a:pt x="56" y="440"/>
                      <a:pt x="33" y="458"/>
                      <a:pt x="22" y="479"/>
                    </a:cubicBezTo>
                    <a:cubicBezTo>
                      <a:pt x="11" y="500"/>
                      <a:pt x="9" y="531"/>
                      <a:pt x="7" y="554"/>
                    </a:cubicBezTo>
                    <a:cubicBezTo>
                      <a:pt x="5" y="577"/>
                      <a:pt x="0" y="615"/>
                      <a:pt x="7" y="619"/>
                    </a:cubicBezTo>
                    <a:cubicBezTo>
                      <a:pt x="13" y="623"/>
                      <a:pt x="36" y="601"/>
                      <a:pt x="46" y="581"/>
                    </a:cubicBezTo>
                    <a:cubicBezTo>
                      <a:pt x="56" y="560"/>
                      <a:pt x="47" y="520"/>
                      <a:pt x="71" y="497"/>
                    </a:cubicBezTo>
                    <a:cubicBezTo>
                      <a:pt x="95" y="474"/>
                      <a:pt x="151" y="468"/>
                      <a:pt x="192" y="444"/>
                    </a:cubicBezTo>
                    <a:cubicBezTo>
                      <a:pt x="233" y="420"/>
                      <a:pt x="287" y="401"/>
                      <a:pt x="318" y="354"/>
                    </a:cubicBezTo>
                    <a:cubicBezTo>
                      <a:pt x="349" y="307"/>
                      <a:pt x="373" y="220"/>
                      <a:pt x="375" y="167"/>
                    </a:cubicBezTo>
                    <a:cubicBezTo>
                      <a:pt x="377" y="113"/>
                      <a:pt x="352" y="59"/>
                      <a:pt x="329" y="31"/>
                    </a:cubicBezTo>
                    <a:cubicBezTo>
                      <a:pt x="307" y="3"/>
                      <a:pt x="272" y="0"/>
                      <a:pt x="242" y="0"/>
                    </a:cubicBezTo>
                    <a:cubicBezTo>
                      <a:pt x="212" y="0"/>
                      <a:pt x="173" y="18"/>
                      <a:pt x="147" y="34"/>
                    </a:cubicBezTo>
                    <a:cubicBezTo>
                      <a:pt x="121" y="51"/>
                      <a:pt x="100" y="69"/>
                      <a:pt x="85" y="102"/>
                    </a:cubicBezTo>
                    <a:cubicBezTo>
                      <a:pt x="70" y="136"/>
                      <a:pt x="55" y="198"/>
                      <a:pt x="54" y="230"/>
                    </a:cubicBezTo>
                    <a:cubicBezTo>
                      <a:pt x="53" y="262"/>
                      <a:pt x="74" y="285"/>
                      <a:pt x="82" y="295"/>
                    </a:cubicBezTo>
                    <a:cubicBezTo>
                      <a:pt x="91" y="305"/>
                      <a:pt x="102" y="299"/>
                      <a:pt x="105" y="295"/>
                    </a:cubicBezTo>
                    <a:cubicBezTo>
                      <a:pt x="108" y="291"/>
                      <a:pt x="104" y="278"/>
                      <a:pt x="102" y="27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00FFFF"/>
                  </a:gs>
                  <a:gs pos="100000">
                    <a:schemeClr val="bg1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93" name="Freeform 285"/>
              <p:cNvSpPr>
                <a:spLocks/>
              </p:cNvSpPr>
              <p:nvPr/>
            </p:nvSpPr>
            <p:spPr bwMode="auto">
              <a:xfrm rot="10412245" flipH="1">
                <a:off x="1283" y="1406"/>
                <a:ext cx="326" cy="219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94" name="Freeform 286"/>
              <p:cNvSpPr>
                <a:spLocks/>
              </p:cNvSpPr>
              <p:nvPr/>
            </p:nvSpPr>
            <p:spPr bwMode="auto">
              <a:xfrm rot="14427187" flipH="1">
                <a:off x="1153" y="1603"/>
                <a:ext cx="328" cy="217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95" name="Freeform 287"/>
              <p:cNvSpPr>
                <a:spLocks/>
              </p:cNvSpPr>
              <p:nvPr/>
            </p:nvSpPr>
            <p:spPr bwMode="auto">
              <a:xfrm rot="8216327" flipV="1">
                <a:off x="1056" y="1324"/>
                <a:ext cx="500" cy="529"/>
              </a:xfrm>
              <a:custGeom>
                <a:avLst/>
                <a:gdLst>
                  <a:gd name="T0" fmla="*/ 1104 w 1104"/>
                  <a:gd name="T1" fmla="*/ 0 h 1160"/>
                  <a:gd name="T2" fmla="*/ 768 w 1104"/>
                  <a:gd name="T3" fmla="*/ 96 h 1160"/>
                  <a:gd name="T4" fmla="*/ 576 w 1104"/>
                  <a:gd name="T5" fmla="*/ 384 h 1160"/>
                  <a:gd name="T6" fmla="*/ 384 w 1104"/>
                  <a:gd name="T7" fmla="*/ 816 h 1160"/>
                  <a:gd name="T8" fmla="*/ 192 w 1104"/>
                  <a:gd name="T9" fmla="*/ 1104 h 1160"/>
                  <a:gd name="T10" fmla="*/ 0 w 1104"/>
                  <a:gd name="T11" fmla="*/ 1152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1160">
                    <a:moveTo>
                      <a:pt x="1104" y="0"/>
                    </a:moveTo>
                    <a:cubicBezTo>
                      <a:pt x="980" y="16"/>
                      <a:pt x="856" y="32"/>
                      <a:pt x="768" y="96"/>
                    </a:cubicBezTo>
                    <a:cubicBezTo>
                      <a:pt x="680" y="160"/>
                      <a:pt x="640" y="264"/>
                      <a:pt x="576" y="384"/>
                    </a:cubicBezTo>
                    <a:cubicBezTo>
                      <a:pt x="512" y="504"/>
                      <a:pt x="448" y="696"/>
                      <a:pt x="384" y="816"/>
                    </a:cubicBezTo>
                    <a:cubicBezTo>
                      <a:pt x="320" y="936"/>
                      <a:pt x="256" y="1048"/>
                      <a:pt x="192" y="1104"/>
                    </a:cubicBezTo>
                    <a:cubicBezTo>
                      <a:pt x="128" y="1160"/>
                      <a:pt x="64" y="1156"/>
                      <a:pt x="0" y="1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696" name="Group 288"/>
              <p:cNvGrpSpPr>
                <a:grpSpLocks/>
              </p:cNvGrpSpPr>
              <p:nvPr/>
            </p:nvGrpSpPr>
            <p:grpSpPr bwMode="auto">
              <a:xfrm rot="8216327" flipV="1">
                <a:off x="1249" y="1476"/>
                <a:ext cx="131" cy="88"/>
                <a:chOff x="3120" y="2688"/>
                <a:chExt cx="288" cy="192"/>
              </a:xfrm>
            </p:grpSpPr>
            <p:sp>
              <p:nvSpPr>
                <p:cNvPr id="17697" name="Oval 28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98" name="Line 29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699" name="Group 291"/>
              <p:cNvGrpSpPr>
                <a:grpSpLocks/>
              </p:cNvGrpSpPr>
              <p:nvPr/>
            </p:nvGrpSpPr>
            <p:grpSpPr bwMode="auto">
              <a:xfrm rot="6702356" flipV="1">
                <a:off x="1132" y="1375"/>
                <a:ext cx="146" cy="104"/>
                <a:chOff x="3120" y="2688"/>
                <a:chExt cx="288" cy="192"/>
              </a:xfrm>
            </p:grpSpPr>
            <p:sp>
              <p:nvSpPr>
                <p:cNvPr id="17700" name="Oval 292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01" name="Line 293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02" name="Group 294"/>
              <p:cNvGrpSpPr>
                <a:grpSpLocks/>
              </p:cNvGrpSpPr>
              <p:nvPr/>
            </p:nvGrpSpPr>
            <p:grpSpPr bwMode="auto">
              <a:xfrm rot="7572594" flipV="1">
                <a:off x="1568" y="1582"/>
                <a:ext cx="87" cy="66"/>
                <a:chOff x="3120" y="2688"/>
                <a:chExt cx="288" cy="192"/>
              </a:xfrm>
            </p:grpSpPr>
            <p:sp>
              <p:nvSpPr>
                <p:cNvPr id="17703" name="Oval 29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04" name="Line 29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05" name="Group 297"/>
              <p:cNvGrpSpPr>
                <a:grpSpLocks/>
              </p:cNvGrpSpPr>
              <p:nvPr/>
            </p:nvGrpSpPr>
            <p:grpSpPr bwMode="auto">
              <a:xfrm rot="8216327" flipV="1">
                <a:off x="1630" y="1615"/>
                <a:ext cx="87" cy="66"/>
                <a:chOff x="3120" y="2688"/>
                <a:chExt cx="288" cy="192"/>
              </a:xfrm>
            </p:grpSpPr>
            <p:sp>
              <p:nvSpPr>
                <p:cNvPr id="17706" name="Oval 298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07" name="Line 299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08" name="Group 300"/>
              <p:cNvGrpSpPr>
                <a:grpSpLocks/>
              </p:cNvGrpSpPr>
              <p:nvPr/>
            </p:nvGrpSpPr>
            <p:grpSpPr bwMode="auto">
              <a:xfrm rot="-34983673" flipH="1" flipV="1">
                <a:off x="1260" y="1615"/>
                <a:ext cx="131" cy="88"/>
                <a:chOff x="3120" y="2688"/>
                <a:chExt cx="288" cy="192"/>
              </a:xfrm>
            </p:grpSpPr>
            <p:sp>
              <p:nvSpPr>
                <p:cNvPr id="17709" name="Oval 30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10" name="Line 30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11" name="Group 303"/>
              <p:cNvGrpSpPr>
                <a:grpSpLocks/>
              </p:cNvGrpSpPr>
              <p:nvPr/>
            </p:nvGrpSpPr>
            <p:grpSpPr bwMode="auto">
              <a:xfrm rot="-34983673" flipH="1" flipV="1">
                <a:off x="1398" y="1635"/>
                <a:ext cx="131" cy="87"/>
                <a:chOff x="3120" y="2688"/>
                <a:chExt cx="288" cy="192"/>
              </a:xfrm>
            </p:grpSpPr>
            <p:sp>
              <p:nvSpPr>
                <p:cNvPr id="17712" name="Oval 304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13" name="Line 305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14" name="Group 306"/>
              <p:cNvGrpSpPr>
                <a:grpSpLocks/>
              </p:cNvGrpSpPr>
              <p:nvPr/>
            </p:nvGrpSpPr>
            <p:grpSpPr bwMode="auto">
              <a:xfrm rot="-37935996" flipH="1" flipV="1">
                <a:off x="1490" y="1641"/>
                <a:ext cx="88" cy="64"/>
                <a:chOff x="3120" y="2688"/>
                <a:chExt cx="288" cy="192"/>
              </a:xfrm>
            </p:grpSpPr>
            <p:sp>
              <p:nvSpPr>
                <p:cNvPr id="17715" name="Oval 30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16" name="Line 30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17" name="Group 309"/>
              <p:cNvGrpSpPr>
                <a:grpSpLocks/>
              </p:cNvGrpSpPr>
              <p:nvPr/>
            </p:nvGrpSpPr>
            <p:grpSpPr bwMode="auto">
              <a:xfrm rot="-39076355" flipH="1" flipV="1">
                <a:off x="1613" y="1649"/>
                <a:ext cx="104" cy="73"/>
                <a:chOff x="3120" y="2688"/>
                <a:chExt cx="288" cy="192"/>
              </a:xfrm>
            </p:grpSpPr>
            <p:sp>
              <p:nvSpPr>
                <p:cNvPr id="17718" name="Oval 310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19" name="Line 311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20" name="Group 312"/>
              <p:cNvGrpSpPr>
                <a:grpSpLocks/>
              </p:cNvGrpSpPr>
              <p:nvPr/>
            </p:nvGrpSpPr>
            <p:grpSpPr bwMode="auto">
              <a:xfrm rot="7572594" flipV="1">
                <a:off x="1463" y="1544"/>
                <a:ext cx="130" cy="87"/>
                <a:chOff x="3120" y="2688"/>
                <a:chExt cx="288" cy="192"/>
              </a:xfrm>
            </p:grpSpPr>
            <p:sp>
              <p:nvSpPr>
                <p:cNvPr id="17721" name="Oval 31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22" name="Line 31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23" name="Group 315"/>
              <p:cNvGrpSpPr>
                <a:grpSpLocks/>
              </p:cNvGrpSpPr>
              <p:nvPr/>
            </p:nvGrpSpPr>
            <p:grpSpPr bwMode="auto">
              <a:xfrm rot="-36847621" flipH="1" flipV="1">
                <a:off x="1565" y="1674"/>
                <a:ext cx="88" cy="65"/>
                <a:chOff x="3120" y="2688"/>
                <a:chExt cx="288" cy="192"/>
              </a:xfrm>
            </p:grpSpPr>
            <p:sp>
              <p:nvSpPr>
                <p:cNvPr id="17724" name="Oval 316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25" name="Line 317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26" name="Group 318"/>
              <p:cNvGrpSpPr>
                <a:grpSpLocks/>
              </p:cNvGrpSpPr>
              <p:nvPr/>
            </p:nvGrpSpPr>
            <p:grpSpPr bwMode="auto">
              <a:xfrm rot="-34983673" flipH="1" flipV="1">
                <a:off x="1094" y="1544"/>
                <a:ext cx="173" cy="110"/>
                <a:chOff x="3120" y="2688"/>
                <a:chExt cx="288" cy="192"/>
              </a:xfrm>
            </p:grpSpPr>
            <p:sp>
              <p:nvSpPr>
                <p:cNvPr id="17727" name="Oval 31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28" name="Line 32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729" name="Freeform 321"/>
              <p:cNvSpPr>
                <a:spLocks/>
              </p:cNvSpPr>
              <p:nvPr/>
            </p:nvSpPr>
            <p:spPr bwMode="auto">
              <a:xfrm rot="19016327" flipV="1">
                <a:off x="902" y="1284"/>
                <a:ext cx="326" cy="219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730" name="Group 322"/>
              <p:cNvGrpSpPr>
                <a:grpSpLocks/>
              </p:cNvGrpSpPr>
              <p:nvPr/>
            </p:nvGrpSpPr>
            <p:grpSpPr bwMode="auto">
              <a:xfrm rot="-35977449" flipH="1" flipV="1">
                <a:off x="907" y="1591"/>
                <a:ext cx="206" cy="142"/>
                <a:chOff x="3120" y="2688"/>
                <a:chExt cx="288" cy="192"/>
              </a:xfrm>
            </p:grpSpPr>
            <p:sp>
              <p:nvSpPr>
                <p:cNvPr id="17731" name="Oval 32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32" name="Line 32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7733" name="Group 325"/>
          <p:cNvGrpSpPr>
            <a:grpSpLocks/>
          </p:cNvGrpSpPr>
          <p:nvPr/>
        </p:nvGrpSpPr>
        <p:grpSpPr bwMode="auto">
          <a:xfrm>
            <a:off x="5094720" y="5466814"/>
            <a:ext cx="2096640" cy="1391186"/>
            <a:chOff x="656" y="1050"/>
            <a:chExt cx="1456" cy="966"/>
          </a:xfrm>
        </p:grpSpPr>
        <p:sp>
          <p:nvSpPr>
            <p:cNvPr id="17734" name="Freeform 326"/>
            <p:cNvSpPr>
              <a:spLocks/>
            </p:cNvSpPr>
            <p:nvPr/>
          </p:nvSpPr>
          <p:spPr bwMode="auto">
            <a:xfrm>
              <a:off x="656" y="1050"/>
              <a:ext cx="1317" cy="966"/>
            </a:xfrm>
            <a:custGeom>
              <a:avLst/>
              <a:gdLst>
                <a:gd name="T0" fmla="*/ 19 w 1317"/>
                <a:gd name="T1" fmla="*/ 129 h 966"/>
                <a:gd name="T2" fmla="*/ 134 w 1317"/>
                <a:gd name="T3" fmla="*/ 594 h 966"/>
                <a:gd name="T4" fmla="*/ 290 w 1317"/>
                <a:gd name="T5" fmla="*/ 851 h 966"/>
                <a:gd name="T6" fmla="*/ 434 w 1317"/>
                <a:gd name="T7" fmla="*/ 930 h 966"/>
                <a:gd name="T8" fmla="*/ 723 w 1317"/>
                <a:gd name="T9" fmla="*/ 930 h 966"/>
                <a:gd name="T10" fmla="*/ 975 w 1317"/>
                <a:gd name="T11" fmla="*/ 923 h 966"/>
                <a:gd name="T12" fmla="*/ 1179 w 1317"/>
                <a:gd name="T13" fmla="*/ 673 h 966"/>
                <a:gd name="T14" fmla="*/ 1263 w 1317"/>
                <a:gd name="T15" fmla="*/ 397 h 966"/>
                <a:gd name="T16" fmla="*/ 1311 w 1317"/>
                <a:gd name="T17" fmla="*/ 54 h 966"/>
                <a:gd name="T18" fmla="*/ 1297 w 1317"/>
                <a:gd name="T19" fmla="*/ 75 h 966"/>
                <a:gd name="T20" fmla="*/ 1261 w 1317"/>
                <a:gd name="T21" fmla="*/ 105 h 966"/>
                <a:gd name="T22" fmla="*/ 1135 w 1317"/>
                <a:gd name="T23" fmla="*/ 141 h 966"/>
                <a:gd name="T24" fmla="*/ 853 w 1317"/>
                <a:gd name="T25" fmla="*/ 183 h 966"/>
                <a:gd name="T26" fmla="*/ 559 w 1317"/>
                <a:gd name="T27" fmla="*/ 183 h 966"/>
                <a:gd name="T28" fmla="*/ 241 w 1317"/>
                <a:gd name="T29" fmla="*/ 147 h 966"/>
                <a:gd name="T30" fmla="*/ 97 w 1317"/>
                <a:gd name="T31" fmla="*/ 111 h 966"/>
                <a:gd name="T32" fmla="*/ 37 w 1317"/>
                <a:gd name="T33" fmla="*/ 87 h 966"/>
                <a:gd name="T34" fmla="*/ 19 w 1317"/>
                <a:gd name="T35" fmla="*/ 45 h 966"/>
                <a:gd name="T36" fmla="*/ 19 w 1317"/>
                <a:gd name="T37" fmla="*/ 129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7" h="966">
                  <a:moveTo>
                    <a:pt x="19" y="129"/>
                  </a:moveTo>
                  <a:cubicBezTo>
                    <a:pt x="38" y="220"/>
                    <a:pt x="89" y="474"/>
                    <a:pt x="134" y="594"/>
                  </a:cubicBezTo>
                  <a:cubicBezTo>
                    <a:pt x="179" y="714"/>
                    <a:pt x="240" y="795"/>
                    <a:pt x="290" y="851"/>
                  </a:cubicBezTo>
                  <a:cubicBezTo>
                    <a:pt x="340" y="907"/>
                    <a:pt x="362" y="917"/>
                    <a:pt x="434" y="930"/>
                  </a:cubicBezTo>
                  <a:cubicBezTo>
                    <a:pt x="506" y="943"/>
                    <a:pt x="632" y="931"/>
                    <a:pt x="723" y="930"/>
                  </a:cubicBezTo>
                  <a:cubicBezTo>
                    <a:pt x="813" y="929"/>
                    <a:pt x="899" y="966"/>
                    <a:pt x="975" y="923"/>
                  </a:cubicBezTo>
                  <a:cubicBezTo>
                    <a:pt x="1051" y="880"/>
                    <a:pt x="1131" y="761"/>
                    <a:pt x="1179" y="673"/>
                  </a:cubicBezTo>
                  <a:cubicBezTo>
                    <a:pt x="1227" y="585"/>
                    <a:pt x="1241" y="499"/>
                    <a:pt x="1263" y="397"/>
                  </a:cubicBezTo>
                  <a:cubicBezTo>
                    <a:pt x="1285" y="294"/>
                    <a:pt x="1305" y="108"/>
                    <a:pt x="1311" y="54"/>
                  </a:cubicBezTo>
                  <a:cubicBezTo>
                    <a:pt x="1317" y="0"/>
                    <a:pt x="1305" y="66"/>
                    <a:pt x="1297" y="75"/>
                  </a:cubicBezTo>
                  <a:cubicBezTo>
                    <a:pt x="1289" y="84"/>
                    <a:pt x="1288" y="94"/>
                    <a:pt x="1261" y="105"/>
                  </a:cubicBezTo>
                  <a:cubicBezTo>
                    <a:pt x="1234" y="116"/>
                    <a:pt x="1203" y="128"/>
                    <a:pt x="1135" y="141"/>
                  </a:cubicBezTo>
                  <a:cubicBezTo>
                    <a:pt x="1067" y="154"/>
                    <a:pt x="949" y="176"/>
                    <a:pt x="853" y="183"/>
                  </a:cubicBezTo>
                  <a:cubicBezTo>
                    <a:pt x="757" y="190"/>
                    <a:pt x="661" y="189"/>
                    <a:pt x="559" y="183"/>
                  </a:cubicBezTo>
                  <a:cubicBezTo>
                    <a:pt x="457" y="177"/>
                    <a:pt x="318" y="159"/>
                    <a:pt x="241" y="147"/>
                  </a:cubicBezTo>
                  <a:cubicBezTo>
                    <a:pt x="164" y="135"/>
                    <a:pt x="131" y="121"/>
                    <a:pt x="97" y="111"/>
                  </a:cubicBezTo>
                  <a:cubicBezTo>
                    <a:pt x="63" y="101"/>
                    <a:pt x="50" y="98"/>
                    <a:pt x="37" y="87"/>
                  </a:cubicBezTo>
                  <a:cubicBezTo>
                    <a:pt x="24" y="76"/>
                    <a:pt x="22" y="38"/>
                    <a:pt x="19" y="45"/>
                  </a:cubicBezTo>
                  <a:cubicBezTo>
                    <a:pt x="16" y="52"/>
                    <a:pt x="0" y="38"/>
                    <a:pt x="19" y="12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7735" name="Group 327"/>
            <p:cNvGrpSpPr>
              <a:grpSpLocks/>
            </p:cNvGrpSpPr>
            <p:nvPr/>
          </p:nvGrpSpPr>
          <p:grpSpPr bwMode="auto">
            <a:xfrm>
              <a:off x="902" y="1197"/>
              <a:ext cx="1210" cy="679"/>
              <a:chOff x="902" y="1197"/>
              <a:chExt cx="1210" cy="679"/>
            </a:xfrm>
          </p:grpSpPr>
          <p:sp>
            <p:nvSpPr>
              <p:cNvPr id="17736" name="Freeform 328"/>
              <p:cNvSpPr>
                <a:spLocks/>
              </p:cNvSpPr>
              <p:nvPr/>
            </p:nvSpPr>
            <p:spPr bwMode="auto">
              <a:xfrm rot="850600">
                <a:off x="1757" y="1197"/>
                <a:ext cx="355" cy="671"/>
              </a:xfrm>
              <a:custGeom>
                <a:avLst/>
                <a:gdLst>
                  <a:gd name="T0" fmla="*/ 102 w 377"/>
                  <a:gd name="T1" fmla="*/ 270 h 623"/>
                  <a:gd name="T2" fmla="*/ 103 w 377"/>
                  <a:gd name="T3" fmla="*/ 248 h 623"/>
                  <a:gd name="T4" fmla="*/ 112 w 377"/>
                  <a:gd name="T5" fmla="*/ 203 h 623"/>
                  <a:gd name="T6" fmla="*/ 145 w 377"/>
                  <a:gd name="T7" fmla="*/ 149 h 623"/>
                  <a:gd name="T8" fmla="*/ 190 w 377"/>
                  <a:gd name="T9" fmla="*/ 92 h 623"/>
                  <a:gd name="T10" fmla="*/ 271 w 377"/>
                  <a:gd name="T11" fmla="*/ 83 h 623"/>
                  <a:gd name="T12" fmla="*/ 298 w 377"/>
                  <a:gd name="T13" fmla="*/ 158 h 623"/>
                  <a:gd name="T14" fmla="*/ 289 w 377"/>
                  <a:gd name="T15" fmla="*/ 245 h 623"/>
                  <a:gd name="T16" fmla="*/ 235 w 377"/>
                  <a:gd name="T17" fmla="*/ 332 h 623"/>
                  <a:gd name="T18" fmla="*/ 145 w 377"/>
                  <a:gd name="T19" fmla="*/ 389 h 623"/>
                  <a:gd name="T20" fmla="*/ 76 w 377"/>
                  <a:gd name="T21" fmla="*/ 425 h 623"/>
                  <a:gd name="T22" fmla="*/ 22 w 377"/>
                  <a:gd name="T23" fmla="*/ 479 h 623"/>
                  <a:gd name="T24" fmla="*/ 7 w 377"/>
                  <a:gd name="T25" fmla="*/ 554 h 623"/>
                  <a:gd name="T26" fmla="*/ 7 w 377"/>
                  <a:gd name="T27" fmla="*/ 619 h 623"/>
                  <a:gd name="T28" fmla="*/ 46 w 377"/>
                  <a:gd name="T29" fmla="*/ 581 h 623"/>
                  <a:gd name="T30" fmla="*/ 71 w 377"/>
                  <a:gd name="T31" fmla="*/ 497 h 623"/>
                  <a:gd name="T32" fmla="*/ 192 w 377"/>
                  <a:gd name="T33" fmla="*/ 444 h 623"/>
                  <a:gd name="T34" fmla="*/ 318 w 377"/>
                  <a:gd name="T35" fmla="*/ 354 h 623"/>
                  <a:gd name="T36" fmla="*/ 375 w 377"/>
                  <a:gd name="T37" fmla="*/ 167 h 623"/>
                  <a:gd name="T38" fmla="*/ 329 w 377"/>
                  <a:gd name="T39" fmla="*/ 31 h 623"/>
                  <a:gd name="T40" fmla="*/ 242 w 377"/>
                  <a:gd name="T41" fmla="*/ 0 h 623"/>
                  <a:gd name="T42" fmla="*/ 147 w 377"/>
                  <a:gd name="T43" fmla="*/ 34 h 623"/>
                  <a:gd name="T44" fmla="*/ 85 w 377"/>
                  <a:gd name="T45" fmla="*/ 102 h 623"/>
                  <a:gd name="T46" fmla="*/ 54 w 377"/>
                  <a:gd name="T47" fmla="*/ 230 h 623"/>
                  <a:gd name="T48" fmla="*/ 82 w 377"/>
                  <a:gd name="T49" fmla="*/ 295 h 623"/>
                  <a:gd name="T50" fmla="*/ 105 w 377"/>
                  <a:gd name="T51" fmla="*/ 295 h 623"/>
                  <a:gd name="T52" fmla="*/ 102 w 377"/>
                  <a:gd name="T53" fmla="*/ 27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7" h="623">
                    <a:moveTo>
                      <a:pt x="102" y="270"/>
                    </a:moveTo>
                    <a:cubicBezTo>
                      <a:pt x="102" y="262"/>
                      <a:pt x="101" y="259"/>
                      <a:pt x="103" y="248"/>
                    </a:cubicBezTo>
                    <a:cubicBezTo>
                      <a:pt x="105" y="237"/>
                      <a:pt x="105" y="219"/>
                      <a:pt x="112" y="203"/>
                    </a:cubicBezTo>
                    <a:cubicBezTo>
                      <a:pt x="119" y="187"/>
                      <a:pt x="132" y="167"/>
                      <a:pt x="145" y="149"/>
                    </a:cubicBezTo>
                    <a:cubicBezTo>
                      <a:pt x="158" y="131"/>
                      <a:pt x="169" y="103"/>
                      <a:pt x="190" y="92"/>
                    </a:cubicBezTo>
                    <a:cubicBezTo>
                      <a:pt x="211" y="81"/>
                      <a:pt x="253" y="72"/>
                      <a:pt x="271" y="83"/>
                    </a:cubicBezTo>
                    <a:cubicBezTo>
                      <a:pt x="289" y="94"/>
                      <a:pt x="295" y="131"/>
                      <a:pt x="298" y="158"/>
                    </a:cubicBezTo>
                    <a:cubicBezTo>
                      <a:pt x="301" y="185"/>
                      <a:pt x="299" y="216"/>
                      <a:pt x="289" y="245"/>
                    </a:cubicBezTo>
                    <a:cubicBezTo>
                      <a:pt x="279" y="274"/>
                      <a:pt x="259" y="308"/>
                      <a:pt x="235" y="332"/>
                    </a:cubicBezTo>
                    <a:cubicBezTo>
                      <a:pt x="211" y="356"/>
                      <a:pt x="171" y="374"/>
                      <a:pt x="145" y="389"/>
                    </a:cubicBezTo>
                    <a:cubicBezTo>
                      <a:pt x="119" y="404"/>
                      <a:pt x="96" y="410"/>
                      <a:pt x="76" y="425"/>
                    </a:cubicBezTo>
                    <a:cubicBezTo>
                      <a:pt x="56" y="440"/>
                      <a:pt x="33" y="458"/>
                      <a:pt x="22" y="479"/>
                    </a:cubicBezTo>
                    <a:cubicBezTo>
                      <a:pt x="11" y="500"/>
                      <a:pt x="9" y="531"/>
                      <a:pt x="7" y="554"/>
                    </a:cubicBezTo>
                    <a:cubicBezTo>
                      <a:pt x="5" y="577"/>
                      <a:pt x="0" y="615"/>
                      <a:pt x="7" y="619"/>
                    </a:cubicBezTo>
                    <a:cubicBezTo>
                      <a:pt x="13" y="623"/>
                      <a:pt x="36" y="601"/>
                      <a:pt x="46" y="581"/>
                    </a:cubicBezTo>
                    <a:cubicBezTo>
                      <a:pt x="56" y="560"/>
                      <a:pt x="47" y="520"/>
                      <a:pt x="71" y="497"/>
                    </a:cubicBezTo>
                    <a:cubicBezTo>
                      <a:pt x="95" y="474"/>
                      <a:pt x="151" y="468"/>
                      <a:pt x="192" y="444"/>
                    </a:cubicBezTo>
                    <a:cubicBezTo>
                      <a:pt x="233" y="420"/>
                      <a:pt x="287" y="401"/>
                      <a:pt x="318" y="354"/>
                    </a:cubicBezTo>
                    <a:cubicBezTo>
                      <a:pt x="349" y="307"/>
                      <a:pt x="373" y="220"/>
                      <a:pt x="375" y="167"/>
                    </a:cubicBezTo>
                    <a:cubicBezTo>
                      <a:pt x="377" y="113"/>
                      <a:pt x="352" y="59"/>
                      <a:pt x="329" y="31"/>
                    </a:cubicBezTo>
                    <a:cubicBezTo>
                      <a:pt x="307" y="3"/>
                      <a:pt x="272" y="0"/>
                      <a:pt x="242" y="0"/>
                    </a:cubicBezTo>
                    <a:cubicBezTo>
                      <a:pt x="212" y="0"/>
                      <a:pt x="173" y="18"/>
                      <a:pt x="147" y="34"/>
                    </a:cubicBezTo>
                    <a:cubicBezTo>
                      <a:pt x="121" y="51"/>
                      <a:pt x="100" y="69"/>
                      <a:pt x="85" y="102"/>
                    </a:cubicBezTo>
                    <a:cubicBezTo>
                      <a:pt x="70" y="136"/>
                      <a:pt x="55" y="198"/>
                      <a:pt x="54" y="230"/>
                    </a:cubicBezTo>
                    <a:cubicBezTo>
                      <a:pt x="53" y="262"/>
                      <a:pt x="74" y="285"/>
                      <a:pt x="82" y="295"/>
                    </a:cubicBezTo>
                    <a:cubicBezTo>
                      <a:pt x="91" y="305"/>
                      <a:pt x="102" y="299"/>
                      <a:pt x="105" y="295"/>
                    </a:cubicBezTo>
                    <a:cubicBezTo>
                      <a:pt x="108" y="291"/>
                      <a:pt x="104" y="278"/>
                      <a:pt x="102" y="27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00FFFF"/>
                  </a:gs>
                  <a:gs pos="100000">
                    <a:schemeClr val="bg1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37" name="Freeform 329"/>
              <p:cNvSpPr>
                <a:spLocks/>
              </p:cNvSpPr>
              <p:nvPr/>
            </p:nvSpPr>
            <p:spPr bwMode="auto">
              <a:xfrm rot="10412245" flipH="1">
                <a:off x="1283" y="1406"/>
                <a:ext cx="326" cy="219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38" name="Freeform 330"/>
              <p:cNvSpPr>
                <a:spLocks/>
              </p:cNvSpPr>
              <p:nvPr/>
            </p:nvSpPr>
            <p:spPr bwMode="auto">
              <a:xfrm rot="14427187" flipH="1">
                <a:off x="1153" y="1603"/>
                <a:ext cx="328" cy="217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39" name="Freeform 331"/>
              <p:cNvSpPr>
                <a:spLocks/>
              </p:cNvSpPr>
              <p:nvPr/>
            </p:nvSpPr>
            <p:spPr bwMode="auto">
              <a:xfrm rot="8216327" flipV="1">
                <a:off x="1056" y="1324"/>
                <a:ext cx="500" cy="529"/>
              </a:xfrm>
              <a:custGeom>
                <a:avLst/>
                <a:gdLst>
                  <a:gd name="T0" fmla="*/ 1104 w 1104"/>
                  <a:gd name="T1" fmla="*/ 0 h 1160"/>
                  <a:gd name="T2" fmla="*/ 768 w 1104"/>
                  <a:gd name="T3" fmla="*/ 96 h 1160"/>
                  <a:gd name="T4" fmla="*/ 576 w 1104"/>
                  <a:gd name="T5" fmla="*/ 384 h 1160"/>
                  <a:gd name="T6" fmla="*/ 384 w 1104"/>
                  <a:gd name="T7" fmla="*/ 816 h 1160"/>
                  <a:gd name="T8" fmla="*/ 192 w 1104"/>
                  <a:gd name="T9" fmla="*/ 1104 h 1160"/>
                  <a:gd name="T10" fmla="*/ 0 w 1104"/>
                  <a:gd name="T11" fmla="*/ 1152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1160">
                    <a:moveTo>
                      <a:pt x="1104" y="0"/>
                    </a:moveTo>
                    <a:cubicBezTo>
                      <a:pt x="980" y="16"/>
                      <a:pt x="856" y="32"/>
                      <a:pt x="768" y="96"/>
                    </a:cubicBezTo>
                    <a:cubicBezTo>
                      <a:pt x="680" y="160"/>
                      <a:pt x="640" y="264"/>
                      <a:pt x="576" y="384"/>
                    </a:cubicBezTo>
                    <a:cubicBezTo>
                      <a:pt x="512" y="504"/>
                      <a:pt x="448" y="696"/>
                      <a:pt x="384" y="816"/>
                    </a:cubicBezTo>
                    <a:cubicBezTo>
                      <a:pt x="320" y="936"/>
                      <a:pt x="256" y="1048"/>
                      <a:pt x="192" y="1104"/>
                    </a:cubicBezTo>
                    <a:cubicBezTo>
                      <a:pt x="128" y="1160"/>
                      <a:pt x="64" y="1156"/>
                      <a:pt x="0" y="1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740" name="Group 332"/>
              <p:cNvGrpSpPr>
                <a:grpSpLocks/>
              </p:cNvGrpSpPr>
              <p:nvPr/>
            </p:nvGrpSpPr>
            <p:grpSpPr bwMode="auto">
              <a:xfrm rot="8216327" flipV="1">
                <a:off x="1249" y="1476"/>
                <a:ext cx="131" cy="88"/>
                <a:chOff x="3120" y="2688"/>
                <a:chExt cx="288" cy="192"/>
              </a:xfrm>
            </p:grpSpPr>
            <p:sp>
              <p:nvSpPr>
                <p:cNvPr id="17741" name="Oval 33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42" name="Line 33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43" name="Group 335"/>
              <p:cNvGrpSpPr>
                <a:grpSpLocks/>
              </p:cNvGrpSpPr>
              <p:nvPr/>
            </p:nvGrpSpPr>
            <p:grpSpPr bwMode="auto">
              <a:xfrm rot="6702356" flipV="1">
                <a:off x="1132" y="1375"/>
                <a:ext cx="146" cy="104"/>
                <a:chOff x="3120" y="2688"/>
                <a:chExt cx="288" cy="192"/>
              </a:xfrm>
            </p:grpSpPr>
            <p:sp>
              <p:nvSpPr>
                <p:cNvPr id="17744" name="Oval 336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45" name="Line 337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46" name="Group 338"/>
              <p:cNvGrpSpPr>
                <a:grpSpLocks/>
              </p:cNvGrpSpPr>
              <p:nvPr/>
            </p:nvGrpSpPr>
            <p:grpSpPr bwMode="auto">
              <a:xfrm rot="7572594" flipV="1">
                <a:off x="1568" y="1582"/>
                <a:ext cx="87" cy="66"/>
                <a:chOff x="3120" y="2688"/>
                <a:chExt cx="288" cy="192"/>
              </a:xfrm>
            </p:grpSpPr>
            <p:sp>
              <p:nvSpPr>
                <p:cNvPr id="17747" name="Oval 33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48" name="Line 34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49" name="Group 341"/>
              <p:cNvGrpSpPr>
                <a:grpSpLocks/>
              </p:cNvGrpSpPr>
              <p:nvPr/>
            </p:nvGrpSpPr>
            <p:grpSpPr bwMode="auto">
              <a:xfrm rot="8216327" flipV="1">
                <a:off x="1630" y="1615"/>
                <a:ext cx="87" cy="66"/>
                <a:chOff x="3120" y="2688"/>
                <a:chExt cx="288" cy="192"/>
              </a:xfrm>
            </p:grpSpPr>
            <p:sp>
              <p:nvSpPr>
                <p:cNvPr id="17750" name="Oval 342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51" name="Line 343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52" name="Group 344"/>
              <p:cNvGrpSpPr>
                <a:grpSpLocks/>
              </p:cNvGrpSpPr>
              <p:nvPr/>
            </p:nvGrpSpPr>
            <p:grpSpPr bwMode="auto">
              <a:xfrm rot="-34983673" flipH="1" flipV="1">
                <a:off x="1260" y="1615"/>
                <a:ext cx="131" cy="88"/>
                <a:chOff x="3120" y="2688"/>
                <a:chExt cx="288" cy="192"/>
              </a:xfrm>
            </p:grpSpPr>
            <p:sp>
              <p:nvSpPr>
                <p:cNvPr id="17753" name="Oval 34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54" name="Line 34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55" name="Group 347"/>
              <p:cNvGrpSpPr>
                <a:grpSpLocks/>
              </p:cNvGrpSpPr>
              <p:nvPr/>
            </p:nvGrpSpPr>
            <p:grpSpPr bwMode="auto">
              <a:xfrm rot="-34983673" flipH="1" flipV="1">
                <a:off x="1398" y="1635"/>
                <a:ext cx="131" cy="87"/>
                <a:chOff x="3120" y="2688"/>
                <a:chExt cx="288" cy="192"/>
              </a:xfrm>
            </p:grpSpPr>
            <p:sp>
              <p:nvSpPr>
                <p:cNvPr id="17756" name="Oval 348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57" name="Line 349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58" name="Group 350"/>
              <p:cNvGrpSpPr>
                <a:grpSpLocks/>
              </p:cNvGrpSpPr>
              <p:nvPr/>
            </p:nvGrpSpPr>
            <p:grpSpPr bwMode="auto">
              <a:xfrm rot="-37935996" flipH="1" flipV="1">
                <a:off x="1490" y="1641"/>
                <a:ext cx="88" cy="64"/>
                <a:chOff x="3120" y="2688"/>
                <a:chExt cx="288" cy="192"/>
              </a:xfrm>
            </p:grpSpPr>
            <p:sp>
              <p:nvSpPr>
                <p:cNvPr id="17759" name="Oval 35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60" name="Line 35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61" name="Group 353"/>
              <p:cNvGrpSpPr>
                <a:grpSpLocks/>
              </p:cNvGrpSpPr>
              <p:nvPr/>
            </p:nvGrpSpPr>
            <p:grpSpPr bwMode="auto">
              <a:xfrm rot="-39076355" flipH="1" flipV="1">
                <a:off x="1613" y="1649"/>
                <a:ext cx="104" cy="73"/>
                <a:chOff x="3120" y="2688"/>
                <a:chExt cx="288" cy="192"/>
              </a:xfrm>
            </p:grpSpPr>
            <p:sp>
              <p:nvSpPr>
                <p:cNvPr id="17762" name="Oval 354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63" name="Line 355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64" name="Group 356"/>
              <p:cNvGrpSpPr>
                <a:grpSpLocks/>
              </p:cNvGrpSpPr>
              <p:nvPr/>
            </p:nvGrpSpPr>
            <p:grpSpPr bwMode="auto">
              <a:xfrm rot="7572594" flipV="1">
                <a:off x="1463" y="1544"/>
                <a:ext cx="130" cy="87"/>
                <a:chOff x="3120" y="2688"/>
                <a:chExt cx="288" cy="192"/>
              </a:xfrm>
            </p:grpSpPr>
            <p:sp>
              <p:nvSpPr>
                <p:cNvPr id="17765" name="Oval 35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66" name="Line 35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67" name="Group 359"/>
              <p:cNvGrpSpPr>
                <a:grpSpLocks/>
              </p:cNvGrpSpPr>
              <p:nvPr/>
            </p:nvGrpSpPr>
            <p:grpSpPr bwMode="auto">
              <a:xfrm rot="-36847621" flipH="1" flipV="1">
                <a:off x="1565" y="1674"/>
                <a:ext cx="88" cy="65"/>
                <a:chOff x="3120" y="2688"/>
                <a:chExt cx="288" cy="192"/>
              </a:xfrm>
            </p:grpSpPr>
            <p:sp>
              <p:nvSpPr>
                <p:cNvPr id="17768" name="Oval 360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69" name="Line 361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770" name="Group 362"/>
              <p:cNvGrpSpPr>
                <a:grpSpLocks/>
              </p:cNvGrpSpPr>
              <p:nvPr/>
            </p:nvGrpSpPr>
            <p:grpSpPr bwMode="auto">
              <a:xfrm rot="-34983673" flipH="1" flipV="1">
                <a:off x="1094" y="1544"/>
                <a:ext cx="173" cy="110"/>
                <a:chOff x="3120" y="2688"/>
                <a:chExt cx="288" cy="192"/>
              </a:xfrm>
            </p:grpSpPr>
            <p:sp>
              <p:nvSpPr>
                <p:cNvPr id="17771" name="Oval 36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72" name="Line 36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773" name="Freeform 365"/>
              <p:cNvSpPr>
                <a:spLocks/>
              </p:cNvSpPr>
              <p:nvPr/>
            </p:nvSpPr>
            <p:spPr bwMode="auto">
              <a:xfrm rot="19016327" flipV="1">
                <a:off x="902" y="1284"/>
                <a:ext cx="326" cy="219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774" name="Group 366"/>
              <p:cNvGrpSpPr>
                <a:grpSpLocks/>
              </p:cNvGrpSpPr>
              <p:nvPr/>
            </p:nvGrpSpPr>
            <p:grpSpPr bwMode="auto">
              <a:xfrm rot="-35977449" flipH="1" flipV="1">
                <a:off x="907" y="1591"/>
                <a:ext cx="206" cy="142"/>
                <a:chOff x="3120" y="2688"/>
                <a:chExt cx="288" cy="192"/>
              </a:xfrm>
            </p:grpSpPr>
            <p:sp>
              <p:nvSpPr>
                <p:cNvPr id="17775" name="Oval 36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76" name="Line 36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7777" name="Group 369"/>
          <p:cNvGrpSpPr>
            <a:grpSpLocks/>
          </p:cNvGrpSpPr>
          <p:nvPr/>
        </p:nvGrpSpPr>
        <p:grpSpPr bwMode="auto">
          <a:xfrm>
            <a:off x="6896161" y="4604165"/>
            <a:ext cx="2247840" cy="1628811"/>
            <a:chOff x="1968" y="192"/>
            <a:chExt cx="1579" cy="1197"/>
          </a:xfrm>
        </p:grpSpPr>
        <p:grpSp>
          <p:nvGrpSpPr>
            <p:cNvPr id="17778" name="Group 370"/>
            <p:cNvGrpSpPr>
              <a:grpSpLocks/>
            </p:cNvGrpSpPr>
            <p:nvPr/>
          </p:nvGrpSpPr>
          <p:grpSpPr bwMode="auto">
            <a:xfrm>
              <a:off x="1968" y="192"/>
              <a:ext cx="1579" cy="1197"/>
              <a:chOff x="495" y="272"/>
              <a:chExt cx="1579" cy="1197"/>
            </a:xfrm>
          </p:grpSpPr>
          <p:sp>
            <p:nvSpPr>
              <p:cNvPr id="17779" name="Freeform 371"/>
              <p:cNvSpPr>
                <a:spLocks/>
              </p:cNvSpPr>
              <p:nvPr/>
            </p:nvSpPr>
            <p:spPr bwMode="auto">
              <a:xfrm rot="-23917262">
                <a:off x="763" y="507"/>
                <a:ext cx="1311" cy="962"/>
              </a:xfrm>
              <a:custGeom>
                <a:avLst/>
                <a:gdLst>
                  <a:gd name="T0" fmla="*/ 29 w 1746"/>
                  <a:gd name="T1" fmla="*/ 69 h 1169"/>
                  <a:gd name="T2" fmla="*/ 157 w 1746"/>
                  <a:gd name="T3" fmla="*/ 717 h 1169"/>
                  <a:gd name="T4" fmla="*/ 365 w 1746"/>
                  <a:gd name="T5" fmla="*/ 1029 h 1169"/>
                  <a:gd name="T6" fmla="*/ 557 w 1746"/>
                  <a:gd name="T7" fmla="*/ 1125 h 1169"/>
                  <a:gd name="T8" fmla="*/ 941 w 1746"/>
                  <a:gd name="T9" fmla="*/ 1125 h 1169"/>
                  <a:gd name="T10" fmla="*/ 1277 w 1746"/>
                  <a:gd name="T11" fmla="*/ 1117 h 1169"/>
                  <a:gd name="T12" fmla="*/ 1549 w 1746"/>
                  <a:gd name="T13" fmla="*/ 813 h 1169"/>
                  <a:gd name="T14" fmla="*/ 1661 w 1746"/>
                  <a:gd name="T15" fmla="*/ 477 h 1169"/>
                  <a:gd name="T16" fmla="*/ 1725 w 1746"/>
                  <a:gd name="T17" fmla="*/ 61 h 1169"/>
                  <a:gd name="T18" fmla="*/ 1533 w 1746"/>
                  <a:gd name="T19" fmla="*/ 109 h 1169"/>
                  <a:gd name="T20" fmla="*/ 1341 w 1746"/>
                  <a:gd name="T21" fmla="*/ 189 h 1169"/>
                  <a:gd name="T22" fmla="*/ 829 w 1746"/>
                  <a:gd name="T23" fmla="*/ 205 h 1169"/>
                  <a:gd name="T24" fmla="*/ 333 w 1746"/>
                  <a:gd name="T25" fmla="*/ 189 h 1169"/>
                  <a:gd name="T26" fmla="*/ 29 w 1746"/>
                  <a:gd name="T27" fmla="*/ 69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46" h="1169">
                    <a:moveTo>
                      <a:pt x="29" y="69"/>
                    </a:moveTo>
                    <a:cubicBezTo>
                      <a:pt x="0" y="157"/>
                      <a:pt x="101" y="557"/>
                      <a:pt x="157" y="717"/>
                    </a:cubicBezTo>
                    <a:cubicBezTo>
                      <a:pt x="213" y="877"/>
                      <a:pt x="298" y="961"/>
                      <a:pt x="365" y="1029"/>
                    </a:cubicBezTo>
                    <a:cubicBezTo>
                      <a:pt x="432" y="1097"/>
                      <a:pt x="461" y="1109"/>
                      <a:pt x="557" y="1125"/>
                    </a:cubicBezTo>
                    <a:cubicBezTo>
                      <a:pt x="653" y="1141"/>
                      <a:pt x="821" y="1126"/>
                      <a:pt x="941" y="1125"/>
                    </a:cubicBezTo>
                    <a:cubicBezTo>
                      <a:pt x="1061" y="1124"/>
                      <a:pt x="1176" y="1169"/>
                      <a:pt x="1277" y="1117"/>
                    </a:cubicBezTo>
                    <a:cubicBezTo>
                      <a:pt x="1378" y="1065"/>
                      <a:pt x="1485" y="920"/>
                      <a:pt x="1549" y="813"/>
                    </a:cubicBezTo>
                    <a:cubicBezTo>
                      <a:pt x="1613" y="706"/>
                      <a:pt x="1632" y="602"/>
                      <a:pt x="1661" y="477"/>
                    </a:cubicBezTo>
                    <a:cubicBezTo>
                      <a:pt x="1690" y="352"/>
                      <a:pt x="1746" y="122"/>
                      <a:pt x="1725" y="61"/>
                    </a:cubicBezTo>
                    <a:cubicBezTo>
                      <a:pt x="1704" y="0"/>
                      <a:pt x="1597" y="88"/>
                      <a:pt x="1533" y="109"/>
                    </a:cubicBezTo>
                    <a:cubicBezTo>
                      <a:pt x="1469" y="130"/>
                      <a:pt x="1458" y="173"/>
                      <a:pt x="1341" y="189"/>
                    </a:cubicBezTo>
                    <a:cubicBezTo>
                      <a:pt x="1224" y="205"/>
                      <a:pt x="997" y="205"/>
                      <a:pt x="829" y="205"/>
                    </a:cubicBezTo>
                    <a:cubicBezTo>
                      <a:pt x="661" y="205"/>
                      <a:pt x="466" y="212"/>
                      <a:pt x="333" y="189"/>
                    </a:cubicBezTo>
                    <a:cubicBezTo>
                      <a:pt x="200" y="166"/>
                      <a:pt x="92" y="94"/>
                      <a:pt x="29" y="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80" name="Oval 372"/>
              <p:cNvSpPr>
                <a:spLocks noChangeArrowheads="1"/>
              </p:cNvSpPr>
              <p:nvPr/>
            </p:nvSpPr>
            <p:spPr bwMode="auto">
              <a:xfrm rot="-23917262">
                <a:off x="495" y="511"/>
                <a:ext cx="1297" cy="27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81" name="Freeform 373"/>
              <p:cNvSpPr>
                <a:spLocks/>
              </p:cNvSpPr>
              <p:nvPr/>
            </p:nvSpPr>
            <p:spPr bwMode="auto">
              <a:xfrm rot="-23066662">
                <a:off x="1714" y="272"/>
                <a:ext cx="355" cy="671"/>
              </a:xfrm>
              <a:custGeom>
                <a:avLst/>
                <a:gdLst>
                  <a:gd name="T0" fmla="*/ 102 w 377"/>
                  <a:gd name="T1" fmla="*/ 270 h 623"/>
                  <a:gd name="T2" fmla="*/ 103 w 377"/>
                  <a:gd name="T3" fmla="*/ 248 h 623"/>
                  <a:gd name="T4" fmla="*/ 112 w 377"/>
                  <a:gd name="T5" fmla="*/ 203 h 623"/>
                  <a:gd name="T6" fmla="*/ 145 w 377"/>
                  <a:gd name="T7" fmla="*/ 149 h 623"/>
                  <a:gd name="T8" fmla="*/ 190 w 377"/>
                  <a:gd name="T9" fmla="*/ 92 h 623"/>
                  <a:gd name="T10" fmla="*/ 271 w 377"/>
                  <a:gd name="T11" fmla="*/ 83 h 623"/>
                  <a:gd name="T12" fmla="*/ 298 w 377"/>
                  <a:gd name="T13" fmla="*/ 158 h 623"/>
                  <a:gd name="T14" fmla="*/ 289 w 377"/>
                  <a:gd name="T15" fmla="*/ 245 h 623"/>
                  <a:gd name="T16" fmla="*/ 235 w 377"/>
                  <a:gd name="T17" fmla="*/ 332 h 623"/>
                  <a:gd name="T18" fmla="*/ 145 w 377"/>
                  <a:gd name="T19" fmla="*/ 389 h 623"/>
                  <a:gd name="T20" fmla="*/ 76 w 377"/>
                  <a:gd name="T21" fmla="*/ 425 h 623"/>
                  <a:gd name="T22" fmla="*/ 22 w 377"/>
                  <a:gd name="T23" fmla="*/ 479 h 623"/>
                  <a:gd name="T24" fmla="*/ 7 w 377"/>
                  <a:gd name="T25" fmla="*/ 554 h 623"/>
                  <a:gd name="T26" fmla="*/ 7 w 377"/>
                  <a:gd name="T27" fmla="*/ 619 h 623"/>
                  <a:gd name="T28" fmla="*/ 46 w 377"/>
                  <a:gd name="T29" fmla="*/ 581 h 623"/>
                  <a:gd name="T30" fmla="*/ 71 w 377"/>
                  <a:gd name="T31" fmla="*/ 497 h 623"/>
                  <a:gd name="T32" fmla="*/ 192 w 377"/>
                  <a:gd name="T33" fmla="*/ 444 h 623"/>
                  <a:gd name="T34" fmla="*/ 318 w 377"/>
                  <a:gd name="T35" fmla="*/ 354 h 623"/>
                  <a:gd name="T36" fmla="*/ 375 w 377"/>
                  <a:gd name="T37" fmla="*/ 167 h 623"/>
                  <a:gd name="T38" fmla="*/ 329 w 377"/>
                  <a:gd name="T39" fmla="*/ 31 h 623"/>
                  <a:gd name="T40" fmla="*/ 242 w 377"/>
                  <a:gd name="T41" fmla="*/ 0 h 623"/>
                  <a:gd name="T42" fmla="*/ 147 w 377"/>
                  <a:gd name="T43" fmla="*/ 34 h 623"/>
                  <a:gd name="T44" fmla="*/ 85 w 377"/>
                  <a:gd name="T45" fmla="*/ 102 h 623"/>
                  <a:gd name="T46" fmla="*/ 54 w 377"/>
                  <a:gd name="T47" fmla="*/ 230 h 623"/>
                  <a:gd name="T48" fmla="*/ 82 w 377"/>
                  <a:gd name="T49" fmla="*/ 295 h 623"/>
                  <a:gd name="T50" fmla="*/ 105 w 377"/>
                  <a:gd name="T51" fmla="*/ 295 h 623"/>
                  <a:gd name="T52" fmla="*/ 102 w 377"/>
                  <a:gd name="T53" fmla="*/ 27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7" h="623">
                    <a:moveTo>
                      <a:pt x="102" y="270"/>
                    </a:moveTo>
                    <a:cubicBezTo>
                      <a:pt x="102" y="262"/>
                      <a:pt x="101" y="259"/>
                      <a:pt x="103" y="248"/>
                    </a:cubicBezTo>
                    <a:cubicBezTo>
                      <a:pt x="105" y="237"/>
                      <a:pt x="105" y="219"/>
                      <a:pt x="112" y="203"/>
                    </a:cubicBezTo>
                    <a:cubicBezTo>
                      <a:pt x="119" y="187"/>
                      <a:pt x="132" y="167"/>
                      <a:pt x="145" y="149"/>
                    </a:cubicBezTo>
                    <a:cubicBezTo>
                      <a:pt x="158" y="131"/>
                      <a:pt x="169" y="103"/>
                      <a:pt x="190" y="92"/>
                    </a:cubicBezTo>
                    <a:cubicBezTo>
                      <a:pt x="211" y="81"/>
                      <a:pt x="253" y="72"/>
                      <a:pt x="271" y="83"/>
                    </a:cubicBezTo>
                    <a:cubicBezTo>
                      <a:pt x="289" y="94"/>
                      <a:pt x="295" y="131"/>
                      <a:pt x="298" y="158"/>
                    </a:cubicBezTo>
                    <a:cubicBezTo>
                      <a:pt x="301" y="185"/>
                      <a:pt x="299" y="216"/>
                      <a:pt x="289" y="245"/>
                    </a:cubicBezTo>
                    <a:cubicBezTo>
                      <a:pt x="279" y="274"/>
                      <a:pt x="259" y="308"/>
                      <a:pt x="235" y="332"/>
                    </a:cubicBezTo>
                    <a:cubicBezTo>
                      <a:pt x="211" y="356"/>
                      <a:pt x="171" y="374"/>
                      <a:pt x="145" y="389"/>
                    </a:cubicBezTo>
                    <a:cubicBezTo>
                      <a:pt x="119" y="404"/>
                      <a:pt x="96" y="410"/>
                      <a:pt x="76" y="425"/>
                    </a:cubicBezTo>
                    <a:cubicBezTo>
                      <a:pt x="56" y="440"/>
                      <a:pt x="33" y="458"/>
                      <a:pt x="22" y="479"/>
                    </a:cubicBezTo>
                    <a:cubicBezTo>
                      <a:pt x="11" y="500"/>
                      <a:pt x="9" y="531"/>
                      <a:pt x="7" y="554"/>
                    </a:cubicBezTo>
                    <a:cubicBezTo>
                      <a:pt x="5" y="577"/>
                      <a:pt x="0" y="615"/>
                      <a:pt x="7" y="619"/>
                    </a:cubicBezTo>
                    <a:cubicBezTo>
                      <a:pt x="13" y="623"/>
                      <a:pt x="36" y="601"/>
                      <a:pt x="46" y="581"/>
                    </a:cubicBezTo>
                    <a:cubicBezTo>
                      <a:pt x="56" y="560"/>
                      <a:pt x="47" y="520"/>
                      <a:pt x="71" y="497"/>
                    </a:cubicBezTo>
                    <a:cubicBezTo>
                      <a:pt x="95" y="474"/>
                      <a:pt x="151" y="468"/>
                      <a:pt x="192" y="444"/>
                    </a:cubicBezTo>
                    <a:cubicBezTo>
                      <a:pt x="233" y="420"/>
                      <a:pt x="287" y="401"/>
                      <a:pt x="318" y="354"/>
                    </a:cubicBezTo>
                    <a:cubicBezTo>
                      <a:pt x="349" y="307"/>
                      <a:pt x="373" y="220"/>
                      <a:pt x="375" y="167"/>
                    </a:cubicBezTo>
                    <a:cubicBezTo>
                      <a:pt x="377" y="113"/>
                      <a:pt x="352" y="59"/>
                      <a:pt x="329" y="31"/>
                    </a:cubicBezTo>
                    <a:cubicBezTo>
                      <a:pt x="307" y="3"/>
                      <a:pt x="272" y="0"/>
                      <a:pt x="242" y="0"/>
                    </a:cubicBezTo>
                    <a:cubicBezTo>
                      <a:pt x="212" y="0"/>
                      <a:pt x="173" y="18"/>
                      <a:pt x="147" y="34"/>
                    </a:cubicBezTo>
                    <a:cubicBezTo>
                      <a:pt x="121" y="51"/>
                      <a:pt x="100" y="69"/>
                      <a:pt x="85" y="102"/>
                    </a:cubicBezTo>
                    <a:cubicBezTo>
                      <a:pt x="70" y="136"/>
                      <a:pt x="55" y="198"/>
                      <a:pt x="54" y="230"/>
                    </a:cubicBezTo>
                    <a:cubicBezTo>
                      <a:pt x="53" y="262"/>
                      <a:pt x="74" y="285"/>
                      <a:pt x="82" y="295"/>
                    </a:cubicBezTo>
                    <a:cubicBezTo>
                      <a:pt x="91" y="305"/>
                      <a:pt x="102" y="299"/>
                      <a:pt x="105" y="295"/>
                    </a:cubicBezTo>
                    <a:cubicBezTo>
                      <a:pt x="108" y="291"/>
                      <a:pt x="104" y="278"/>
                      <a:pt x="102" y="27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00FFFF"/>
                  </a:gs>
                  <a:gs pos="100000">
                    <a:schemeClr val="bg1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782" name="Group 374"/>
            <p:cNvGrpSpPr>
              <a:grpSpLocks/>
            </p:cNvGrpSpPr>
            <p:nvPr/>
          </p:nvGrpSpPr>
          <p:grpSpPr bwMode="auto">
            <a:xfrm rot="-2136471">
              <a:off x="2640" y="672"/>
              <a:ext cx="672" cy="624"/>
              <a:chOff x="3792" y="1920"/>
              <a:chExt cx="1056" cy="897"/>
            </a:xfrm>
          </p:grpSpPr>
          <p:sp>
            <p:nvSpPr>
              <p:cNvPr id="17783" name="Freeform 375"/>
              <p:cNvSpPr>
                <a:spLocks/>
              </p:cNvSpPr>
              <p:nvPr/>
            </p:nvSpPr>
            <p:spPr bwMode="auto">
              <a:xfrm rot="13937627">
                <a:off x="3919" y="2177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84" name="Freeform 376"/>
              <p:cNvSpPr>
                <a:spLocks/>
              </p:cNvSpPr>
              <p:nvPr/>
            </p:nvSpPr>
            <p:spPr bwMode="auto">
              <a:xfrm rot="13937627">
                <a:off x="3871" y="2465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85" name="Freeform 377"/>
              <p:cNvSpPr>
                <a:spLocks/>
              </p:cNvSpPr>
              <p:nvPr/>
            </p:nvSpPr>
            <p:spPr bwMode="auto">
              <a:xfrm rot="-1343585">
                <a:off x="4176" y="1968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86" name="Freeform 378"/>
              <p:cNvSpPr>
                <a:spLocks/>
              </p:cNvSpPr>
              <p:nvPr/>
            </p:nvSpPr>
            <p:spPr bwMode="auto">
              <a:xfrm rot="2801507">
                <a:off x="3720" y="1992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787" name="Group 379"/>
              <p:cNvGrpSpPr>
                <a:grpSpLocks/>
              </p:cNvGrpSpPr>
              <p:nvPr/>
            </p:nvGrpSpPr>
            <p:grpSpPr bwMode="auto">
              <a:xfrm>
                <a:off x="4464" y="2496"/>
                <a:ext cx="240" cy="288"/>
                <a:chOff x="3744" y="1920"/>
                <a:chExt cx="664" cy="696"/>
              </a:xfrm>
            </p:grpSpPr>
            <p:grpSp>
              <p:nvGrpSpPr>
                <p:cNvPr id="17788" name="Group 380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789" name="Freeform 381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790" name="Freeform 382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791" name="Freeform 383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92" name="Freeform 384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93" name="Freeform 385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94" name="Freeform 386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95" name="Freeform 387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96" name="Freeform 388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97" name="Freeform 389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98" name="Freeform 390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99" name="Freeform 391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00" name="Freeform 392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01" name="Freeform 393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02" name="Freeform 394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03" name="Freeform 395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04" name="Freeform 396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05" name="Freeform 397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06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807" name="Freeform 399"/>
              <p:cNvSpPr>
                <a:spLocks/>
              </p:cNvSpPr>
              <p:nvPr/>
            </p:nvSpPr>
            <p:spPr bwMode="auto">
              <a:xfrm>
                <a:off x="4224" y="2179"/>
                <a:ext cx="515" cy="557"/>
              </a:xfrm>
              <a:custGeom>
                <a:avLst/>
                <a:gdLst>
                  <a:gd name="T0" fmla="*/ 480 w 515"/>
                  <a:gd name="T1" fmla="*/ 192 h 557"/>
                  <a:gd name="T2" fmla="*/ 480 w 515"/>
                  <a:gd name="T3" fmla="*/ 160 h 557"/>
                  <a:gd name="T4" fmla="*/ 272 w 515"/>
                  <a:gd name="T5" fmla="*/ 13 h 557"/>
                  <a:gd name="T6" fmla="*/ 80 w 515"/>
                  <a:gd name="T7" fmla="*/ 237 h 557"/>
                  <a:gd name="T8" fmla="*/ 0 w 515"/>
                  <a:gd name="T9" fmla="*/ 557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5" h="557">
                    <a:moveTo>
                      <a:pt x="480" y="192"/>
                    </a:moveTo>
                    <a:cubicBezTo>
                      <a:pt x="483" y="187"/>
                      <a:pt x="515" y="190"/>
                      <a:pt x="480" y="160"/>
                    </a:cubicBezTo>
                    <a:cubicBezTo>
                      <a:pt x="445" y="130"/>
                      <a:pt x="339" y="0"/>
                      <a:pt x="272" y="13"/>
                    </a:cubicBezTo>
                    <a:cubicBezTo>
                      <a:pt x="205" y="26"/>
                      <a:pt x="125" y="146"/>
                      <a:pt x="80" y="237"/>
                    </a:cubicBezTo>
                    <a:cubicBezTo>
                      <a:pt x="35" y="328"/>
                      <a:pt x="17" y="490"/>
                      <a:pt x="0" y="557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08" name="Freeform 400"/>
              <p:cNvSpPr>
                <a:spLocks/>
              </p:cNvSpPr>
              <p:nvPr/>
            </p:nvSpPr>
            <p:spPr bwMode="auto">
              <a:xfrm>
                <a:off x="4176" y="2112"/>
                <a:ext cx="56" cy="640"/>
              </a:xfrm>
              <a:custGeom>
                <a:avLst/>
                <a:gdLst>
                  <a:gd name="T0" fmla="*/ 0 w 56"/>
                  <a:gd name="T1" fmla="*/ 0 h 640"/>
                  <a:gd name="T2" fmla="*/ 48 w 56"/>
                  <a:gd name="T3" fmla="*/ 304 h 640"/>
                  <a:gd name="T4" fmla="*/ 48 w 56"/>
                  <a:gd name="T5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640">
                    <a:moveTo>
                      <a:pt x="0" y="0"/>
                    </a:moveTo>
                    <a:cubicBezTo>
                      <a:pt x="5" y="51"/>
                      <a:pt x="40" y="197"/>
                      <a:pt x="48" y="304"/>
                    </a:cubicBezTo>
                    <a:cubicBezTo>
                      <a:pt x="56" y="411"/>
                      <a:pt x="40" y="516"/>
                      <a:pt x="48" y="640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809" name="Group 401"/>
              <p:cNvGrpSpPr>
                <a:grpSpLocks/>
              </p:cNvGrpSpPr>
              <p:nvPr/>
            </p:nvGrpSpPr>
            <p:grpSpPr bwMode="auto">
              <a:xfrm>
                <a:off x="4080" y="2016"/>
                <a:ext cx="240" cy="192"/>
                <a:chOff x="3984" y="1920"/>
                <a:chExt cx="576" cy="552"/>
              </a:xfrm>
            </p:grpSpPr>
            <p:grpSp>
              <p:nvGrpSpPr>
                <p:cNvPr id="17810" name="Group 402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7811" name="Freeform 403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12" name="Freeform 404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13" name="Freeform 405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14" name="Freeform 406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15" name="Freeform 407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16" name="Freeform 408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817" name="Freeform 409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818" name="Freeform 410"/>
              <p:cNvSpPr>
                <a:spLocks/>
              </p:cNvSpPr>
              <p:nvPr/>
            </p:nvSpPr>
            <p:spPr bwMode="auto">
              <a:xfrm>
                <a:off x="4224" y="2208"/>
                <a:ext cx="416" cy="515"/>
              </a:xfrm>
              <a:custGeom>
                <a:avLst/>
                <a:gdLst>
                  <a:gd name="T0" fmla="*/ 384 w 416"/>
                  <a:gd name="T1" fmla="*/ 211 h 515"/>
                  <a:gd name="T2" fmla="*/ 384 w 416"/>
                  <a:gd name="T3" fmla="*/ 179 h 515"/>
                  <a:gd name="T4" fmla="*/ 192 w 416"/>
                  <a:gd name="T5" fmla="*/ 3 h 515"/>
                  <a:gd name="T6" fmla="*/ 37 w 416"/>
                  <a:gd name="T7" fmla="*/ 195 h 515"/>
                  <a:gd name="T8" fmla="*/ 0 w 416"/>
                  <a:gd name="T9" fmla="*/ 515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15">
                    <a:moveTo>
                      <a:pt x="384" y="211"/>
                    </a:moveTo>
                    <a:cubicBezTo>
                      <a:pt x="387" y="206"/>
                      <a:pt x="416" y="214"/>
                      <a:pt x="384" y="179"/>
                    </a:cubicBezTo>
                    <a:cubicBezTo>
                      <a:pt x="352" y="144"/>
                      <a:pt x="250" y="0"/>
                      <a:pt x="192" y="3"/>
                    </a:cubicBezTo>
                    <a:cubicBezTo>
                      <a:pt x="134" y="6"/>
                      <a:pt x="69" y="110"/>
                      <a:pt x="37" y="195"/>
                    </a:cubicBezTo>
                    <a:cubicBezTo>
                      <a:pt x="5" y="280"/>
                      <a:pt x="8" y="448"/>
                      <a:pt x="0" y="515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19" name="Freeform 411"/>
              <p:cNvSpPr>
                <a:spLocks/>
              </p:cNvSpPr>
              <p:nvPr/>
            </p:nvSpPr>
            <p:spPr bwMode="auto">
              <a:xfrm>
                <a:off x="4224" y="2347"/>
                <a:ext cx="344" cy="389"/>
              </a:xfrm>
              <a:custGeom>
                <a:avLst/>
                <a:gdLst>
                  <a:gd name="T0" fmla="*/ 320 w 344"/>
                  <a:gd name="T1" fmla="*/ 149 h 389"/>
                  <a:gd name="T2" fmla="*/ 320 w 344"/>
                  <a:gd name="T3" fmla="*/ 165 h 389"/>
                  <a:gd name="T4" fmla="*/ 176 w 344"/>
                  <a:gd name="T5" fmla="*/ 5 h 389"/>
                  <a:gd name="T6" fmla="*/ 80 w 344"/>
                  <a:gd name="T7" fmla="*/ 133 h 389"/>
                  <a:gd name="T8" fmla="*/ 0 w 344"/>
                  <a:gd name="T9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" h="389">
                    <a:moveTo>
                      <a:pt x="320" y="149"/>
                    </a:moveTo>
                    <a:cubicBezTo>
                      <a:pt x="317" y="152"/>
                      <a:pt x="344" y="189"/>
                      <a:pt x="320" y="165"/>
                    </a:cubicBezTo>
                    <a:cubicBezTo>
                      <a:pt x="296" y="141"/>
                      <a:pt x="216" y="10"/>
                      <a:pt x="176" y="5"/>
                    </a:cubicBezTo>
                    <a:cubicBezTo>
                      <a:pt x="136" y="0"/>
                      <a:pt x="109" y="69"/>
                      <a:pt x="80" y="133"/>
                    </a:cubicBezTo>
                    <a:cubicBezTo>
                      <a:pt x="51" y="197"/>
                      <a:pt x="17" y="336"/>
                      <a:pt x="0" y="389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820" name="Group 412"/>
              <p:cNvGrpSpPr>
                <a:grpSpLocks/>
              </p:cNvGrpSpPr>
              <p:nvPr/>
            </p:nvGrpSpPr>
            <p:grpSpPr bwMode="auto">
              <a:xfrm>
                <a:off x="4320" y="1968"/>
                <a:ext cx="240" cy="192"/>
                <a:chOff x="3984" y="1920"/>
                <a:chExt cx="576" cy="552"/>
              </a:xfrm>
            </p:grpSpPr>
            <p:grpSp>
              <p:nvGrpSpPr>
                <p:cNvPr id="17821" name="Group 413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7822" name="Freeform 414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3" name="Freeform 415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4" name="Freeform 416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5" name="Freeform 417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6" name="Freeform 418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7" name="Freeform 419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828" name="Freeform 420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829" name="Group 421"/>
              <p:cNvGrpSpPr>
                <a:grpSpLocks/>
              </p:cNvGrpSpPr>
              <p:nvPr/>
            </p:nvGrpSpPr>
            <p:grpSpPr bwMode="auto">
              <a:xfrm>
                <a:off x="4608" y="2304"/>
                <a:ext cx="240" cy="288"/>
                <a:chOff x="3744" y="1920"/>
                <a:chExt cx="664" cy="696"/>
              </a:xfrm>
            </p:grpSpPr>
            <p:grpSp>
              <p:nvGrpSpPr>
                <p:cNvPr id="17830" name="Group 422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831" name="Freeform 423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32" name="Freeform 424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833" name="Freeform 425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34" name="Freeform 426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35" name="Freeform 427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36" name="Freeform 428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37" name="Freeform 429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38" name="Freeform 430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39" name="Freeform 431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0" name="Freeform 432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1" name="Freeform 433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2" name="Freeform 434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3" name="Freeform 435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4" name="Freeform 436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5" name="Freeform 437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6" name="Freeform 438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7" name="Freeform 439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48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849" name="Group 441"/>
              <p:cNvGrpSpPr>
                <a:grpSpLocks/>
              </p:cNvGrpSpPr>
              <p:nvPr/>
            </p:nvGrpSpPr>
            <p:grpSpPr bwMode="auto">
              <a:xfrm>
                <a:off x="4464" y="2256"/>
                <a:ext cx="240" cy="288"/>
                <a:chOff x="3744" y="1920"/>
                <a:chExt cx="664" cy="696"/>
              </a:xfrm>
            </p:grpSpPr>
            <p:grpSp>
              <p:nvGrpSpPr>
                <p:cNvPr id="17850" name="Group 442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851" name="Freeform 443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52" name="Freeform 444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853" name="Freeform 445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54" name="Freeform 446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55" name="Freeform 447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56" name="Freeform 448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57" name="Freeform 449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58" name="Freeform 450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59" name="Freeform 451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0" name="Freeform 452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1" name="Freeform 453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2" name="Freeform 454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3" name="Freeform 455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4" name="Freeform 456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5" name="Freeform 457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6" name="Freeform 458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7" name="Freeform 459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68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869" name="Freeform 461"/>
              <p:cNvSpPr>
                <a:spLocks/>
              </p:cNvSpPr>
              <p:nvPr/>
            </p:nvSpPr>
            <p:spPr bwMode="auto">
              <a:xfrm rot="2801507">
                <a:off x="3999" y="2346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70" name="Freeform 462"/>
              <p:cNvSpPr>
                <a:spLocks/>
              </p:cNvSpPr>
              <p:nvPr/>
            </p:nvSpPr>
            <p:spPr bwMode="auto">
              <a:xfrm rot="2801507">
                <a:off x="3984" y="2592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71" name="Freeform 463"/>
              <p:cNvSpPr>
                <a:spLocks/>
              </p:cNvSpPr>
              <p:nvPr/>
            </p:nvSpPr>
            <p:spPr bwMode="auto">
              <a:xfrm rot="9276658">
                <a:off x="4176" y="2544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872" name="Group 464"/>
          <p:cNvGrpSpPr>
            <a:grpSpLocks/>
          </p:cNvGrpSpPr>
          <p:nvPr/>
        </p:nvGrpSpPr>
        <p:grpSpPr bwMode="auto">
          <a:xfrm>
            <a:off x="7070400" y="5544582"/>
            <a:ext cx="2073600" cy="1313418"/>
            <a:chOff x="656" y="1050"/>
            <a:chExt cx="1456" cy="966"/>
          </a:xfrm>
        </p:grpSpPr>
        <p:sp>
          <p:nvSpPr>
            <p:cNvPr id="17873" name="Freeform 465"/>
            <p:cNvSpPr>
              <a:spLocks/>
            </p:cNvSpPr>
            <p:nvPr/>
          </p:nvSpPr>
          <p:spPr bwMode="auto">
            <a:xfrm>
              <a:off x="656" y="1050"/>
              <a:ext cx="1317" cy="966"/>
            </a:xfrm>
            <a:custGeom>
              <a:avLst/>
              <a:gdLst>
                <a:gd name="T0" fmla="*/ 19 w 1317"/>
                <a:gd name="T1" fmla="*/ 129 h 966"/>
                <a:gd name="T2" fmla="*/ 134 w 1317"/>
                <a:gd name="T3" fmla="*/ 594 h 966"/>
                <a:gd name="T4" fmla="*/ 290 w 1317"/>
                <a:gd name="T5" fmla="*/ 851 h 966"/>
                <a:gd name="T6" fmla="*/ 434 w 1317"/>
                <a:gd name="T7" fmla="*/ 930 h 966"/>
                <a:gd name="T8" fmla="*/ 723 w 1317"/>
                <a:gd name="T9" fmla="*/ 930 h 966"/>
                <a:gd name="T10" fmla="*/ 975 w 1317"/>
                <a:gd name="T11" fmla="*/ 923 h 966"/>
                <a:gd name="T12" fmla="*/ 1179 w 1317"/>
                <a:gd name="T13" fmla="*/ 673 h 966"/>
                <a:gd name="T14" fmla="*/ 1263 w 1317"/>
                <a:gd name="T15" fmla="*/ 397 h 966"/>
                <a:gd name="T16" fmla="*/ 1311 w 1317"/>
                <a:gd name="T17" fmla="*/ 54 h 966"/>
                <a:gd name="T18" fmla="*/ 1297 w 1317"/>
                <a:gd name="T19" fmla="*/ 75 h 966"/>
                <a:gd name="T20" fmla="*/ 1261 w 1317"/>
                <a:gd name="T21" fmla="*/ 105 h 966"/>
                <a:gd name="T22" fmla="*/ 1135 w 1317"/>
                <a:gd name="T23" fmla="*/ 141 h 966"/>
                <a:gd name="T24" fmla="*/ 853 w 1317"/>
                <a:gd name="T25" fmla="*/ 183 h 966"/>
                <a:gd name="T26" fmla="*/ 559 w 1317"/>
                <a:gd name="T27" fmla="*/ 183 h 966"/>
                <a:gd name="T28" fmla="*/ 241 w 1317"/>
                <a:gd name="T29" fmla="*/ 147 h 966"/>
                <a:gd name="T30" fmla="*/ 97 w 1317"/>
                <a:gd name="T31" fmla="*/ 111 h 966"/>
                <a:gd name="T32" fmla="*/ 37 w 1317"/>
                <a:gd name="T33" fmla="*/ 87 h 966"/>
                <a:gd name="T34" fmla="*/ 19 w 1317"/>
                <a:gd name="T35" fmla="*/ 45 h 966"/>
                <a:gd name="T36" fmla="*/ 19 w 1317"/>
                <a:gd name="T37" fmla="*/ 129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7" h="966">
                  <a:moveTo>
                    <a:pt x="19" y="129"/>
                  </a:moveTo>
                  <a:cubicBezTo>
                    <a:pt x="38" y="220"/>
                    <a:pt x="89" y="474"/>
                    <a:pt x="134" y="594"/>
                  </a:cubicBezTo>
                  <a:cubicBezTo>
                    <a:pt x="179" y="714"/>
                    <a:pt x="240" y="795"/>
                    <a:pt x="290" y="851"/>
                  </a:cubicBezTo>
                  <a:cubicBezTo>
                    <a:pt x="340" y="907"/>
                    <a:pt x="362" y="917"/>
                    <a:pt x="434" y="930"/>
                  </a:cubicBezTo>
                  <a:cubicBezTo>
                    <a:pt x="506" y="943"/>
                    <a:pt x="632" y="931"/>
                    <a:pt x="723" y="930"/>
                  </a:cubicBezTo>
                  <a:cubicBezTo>
                    <a:pt x="813" y="929"/>
                    <a:pt x="899" y="966"/>
                    <a:pt x="975" y="923"/>
                  </a:cubicBezTo>
                  <a:cubicBezTo>
                    <a:pt x="1051" y="880"/>
                    <a:pt x="1131" y="761"/>
                    <a:pt x="1179" y="673"/>
                  </a:cubicBezTo>
                  <a:cubicBezTo>
                    <a:pt x="1227" y="585"/>
                    <a:pt x="1241" y="499"/>
                    <a:pt x="1263" y="397"/>
                  </a:cubicBezTo>
                  <a:cubicBezTo>
                    <a:pt x="1285" y="294"/>
                    <a:pt x="1305" y="108"/>
                    <a:pt x="1311" y="54"/>
                  </a:cubicBezTo>
                  <a:cubicBezTo>
                    <a:pt x="1317" y="0"/>
                    <a:pt x="1305" y="66"/>
                    <a:pt x="1297" y="75"/>
                  </a:cubicBezTo>
                  <a:cubicBezTo>
                    <a:pt x="1289" y="84"/>
                    <a:pt x="1288" y="94"/>
                    <a:pt x="1261" y="105"/>
                  </a:cubicBezTo>
                  <a:cubicBezTo>
                    <a:pt x="1234" y="116"/>
                    <a:pt x="1203" y="128"/>
                    <a:pt x="1135" y="141"/>
                  </a:cubicBezTo>
                  <a:cubicBezTo>
                    <a:pt x="1067" y="154"/>
                    <a:pt x="949" y="176"/>
                    <a:pt x="853" y="183"/>
                  </a:cubicBezTo>
                  <a:cubicBezTo>
                    <a:pt x="757" y="190"/>
                    <a:pt x="661" y="189"/>
                    <a:pt x="559" y="183"/>
                  </a:cubicBezTo>
                  <a:cubicBezTo>
                    <a:pt x="457" y="177"/>
                    <a:pt x="318" y="159"/>
                    <a:pt x="241" y="147"/>
                  </a:cubicBezTo>
                  <a:cubicBezTo>
                    <a:pt x="164" y="135"/>
                    <a:pt x="131" y="121"/>
                    <a:pt x="97" y="111"/>
                  </a:cubicBezTo>
                  <a:cubicBezTo>
                    <a:pt x="63" y="101"/>
                    <a:pt x="50" y="98"/>
                    <a:pt x="37" y="87"/>
                  </a:cubicBezTo>
                  <a:cubicBezTo>
                    <a:pt x="24" y="76"/>
                    <a:pt x="22" y="38"/>
                    <a:pt x="19" y="45"/>
                  </a:cubicBezTo>
                  <a:cubicBezTo>
                    <a:pt x="16" y="52"/>
                    <a:pt x="0" y="38"/>
                    <a:pt x="19" y="12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874" name="Freeform 466"/>
            <p:cNvSpPr>
              <a:spLocks/>
            </p:cNvSpPr>
            <p:nvPr/>
          </p:nvSpPr>
          <p:spPr bwMode="auto">
            <a:xfrm rot="850600">
              <a:off x="1757" y="1197"/>
              <a:ext cx="355" cy="671"/>
            </a:xfrm>
            <a:custGeom>
              <a:avLst/>
              <a:gdLst>
                <a:gd name="T0" fmla="*/ 102 w 377"/>
                <a:gd name="T1" fmla="*/ 270 h 623"/>
                <a:gd name="T2" fmla="*/ 103 w 377"/>
                <a:gd name="T3" fmla="*/ 248 h 623"/>
                <a:gd name="T4" fmla="*/ 112 w 377"/>
                <a:gd name="T5" fmla="*/ 203 h 623"/>
                <a:gd name="T6" fmla="*/ 145 w 377"/>
                <a:gd name="T7" fmla="*/ 149 h 623"/>
                <a:gd name="T8" fmla="*/ 190 w 377"/>
                <a:gd name="T9" fmla="*/ 92 h 623"/>
                <a:gd name="T10" fmla="*/ 271 w 377"/>
                <a:gd name="T11" fmla="*/ 83 h 623"/>
                <a:gd name="T12" fmla="*/ 298 w 377"/>
                <a:gd name="T13" fmla="*/ 158 h 623"/>
                <a:gd name="T14" fmla="*/ 289 w 377"/>
                <a:gd name="T15" fmla="*/ 245 h 623"/>
                <a:gd name="T16" fmla="*/ 235 w 377"/>
                <a:gd name="T17" fmla="*/ 332 h 623"/>
                <a:gd name="T18" fmla="*/ 145 w 377"/>
                <a:gd name="T19" fmla="*/ 389 h 623"/>
                <a:gd name="T20" fmla="*/ 76 w 377"/>
                <a:gd name="T21" fmla="*/ 425 h 623"/>
                <a:gd name="T22" fmla="*/ 22 w 377"/>
                <a:gd name="T23" fmla="*/ 479 h 623"/>
                <a:gd name="T24" fmla="*/ 7 w 377"/>
                <a:gd name="T25" fmla="*/ 554 h 623"/>
                <a:gd name="T26" fmla="*/ 7 w 377"/>
                <a:gd name="T27" fmla="*/ 619 h 623"/>
                <a:gd name="T28" fmla="*/ 46 w 377"/>
                <a:gd name="T29" fmla="*/ 581 h 623"/>
                <a:gd name="T30" fmla="*/ 71 w 377"/>
                <a:gd name="T31" fmla="*/ 497 h 623"/>
                <a:gd name="T32" fmla="*/ 192 w 377"/>
                <a:gd name="T33" fmla="*/ 444 h 623"/>
                <a:gd name="T34" fmla="*/ 318 w 377"/>
                <a:gd name="T35" fmla="*/ 354 h 623"/>
                <a:gd name="T36" fmla="*/ 375 w 377"/>
                <a:gd name="T37" fmla="*/ 167 h 623"/>
                <a:gd name="T38" fmla="*/ 329 w 377"/>
                <a:gd name="T39" fmla="*/ 31 h 623"/>
                <a:gd name="T40" fmla="*/ 242 w 377"/>
                <a:gd name="T41" fmla="*/ 0 h 623"/>
                <a:gd name="T42" fmla="*/ 147 w 377"/>
                <a:gd name="T43" fmla="*/ 34 h 623"/>
                <a:gd name="T44" fmla="*/ 85 w 377"/>
                <a:gd name="T45" fmla="*/ 102 h 623"/>
                <a:gd name="T46" fmla="*/ 54 w 377"/>
                <a:gd name="T47" fmla="*/ 230 h 623"/>
                <a:gd name="T48" fmla="*/ 82 w 377"/>
                <a:gd name="T49" fmla="*/ 295 h 623"/>
                <a:gd name="T50" fmla="*/ 105 w 377"/>
                <a:gd name="T51" fmla="*/ 295 h 623"/>
                <a:gd name="T52" fmla="*/ 102 w 377"/>
                <a:gd name="T53" fmla="*/ 27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7" h="623">
                  <a:moveTo>
                    <a:pt x="102" y="270"/>
                  </a:moveTo>
                  <a:cubicBezTo>
                    <a:pt x="102" y="262"/>
                    <a:pt x="101" y="259"/>
                    <a:pt x="103" y="248"/>
                  </a:cubicBezTo>
                  <a:cubicBezTo>
                    <a:pt x="105" y="237"/>
                    <a:pt x="105" y="219"/>
                    <a:pt x="112" y="203"/>
                  </a:cubicBezTo>
                  <a:cubicBezTo>
                    <a:pt x="119" y="187"/>
                    <a:pt x="132" y="167"/>
                    <a:pt x="145" y="149"/>
                  </a:cubicBezTo>
                  <a:cubicBezTo>
                    <a:pt x="158" y="131"/>
                    <a:pt x="169" y="103"/>
                    <a:pt x="190" y="92"/>
                  </a:cubicBezTo>
                  <a:cubicBezTo>
                    <a:pt x="211" y="81"/>
                    <a:pt x="253" y="72"/>
                    <a:pt x="271" y="83"/>
                  </a:cubicBezTo>
                  <a:cubicBezTo>
                    <a:pt x="289" y="94"/>
                    <a:pt x="295" y="131"/>
                    <a:pt x="298" y="158"/>
                  </a:cubicBezTo>
                  <a:cubicBezTo>
                    <a:pt x="301" y="185"/>
                    <a:pt x="299" y="216"/>
                    <a:pt x="289" y="245"/>
                  </a:cubicBezTo>
                  <a:cubicBezTo>
                    <a:pt x="279" y="274"/>
                    <a:pt x="259" y="308"/>
                    <a:pt x="235" y="332"/>
                  </a:cubicBezTo>
                  <a:cubicBezTo>
                    <a:pt x="211" y="356"/>
                    <a:pt x="171" y="374"/>
                    <a:pt x="145" y="389"/>
                  </a:cubicBezTo>
                  <a:cubicBezTo>
                    <a:pt x="119" y="404"/>
                    <a:pt x="96" y="410"/>
                    <a:pt x="76" y="425"/>
                  </a:cubicBezTo>
                  <a:cubicBezTo>
                    <a:pt x="56" y="440"/>
                    <a:pt x="33" y="458"/>
                    <a:pt x="22" y="479"/>
                  </a:cubicBezTo>
                  <a:cubicBezTo>
                    <a:pt x="11" y="500"/>
                    <a:pt x="9" y="531"/>
                    <a:pt x="7" y="554"/>
                  </a:cubicBezTo>
                  <a:cubicBezTo>
                    <a:pt x="5" y="577"/>
                    <a:pt x="0" y="615"/>
                    <a:pt x="7" y="619"/>
                  </a:cubicBezTo>
                  <a:cubicBezTo>
                    <a:pt x="13" y="623"/>
                    <a:pt x="36" y="601"/>
                    <a:pt x="46" y="581"/>
                  </a:cubicBezTo>
                  <a:cubicBezTo>
                    <a:pt x="56" y="560"/>
                    <a:pt x="47" y="520"/>
                    <a:pt x="71" y="497"/>
                  </a:cubicBezTo>
                  <a:cubicBezTo>
                    <a:pt x="95" y="474"/>
                    <a:pt x="151" y="468"/>
                    <a:pt x="192" y="444"/>
                  </a:cubicBezTo>
                  <a:cubicBezTo>
                    <a:pt x="233" y="420"/>
                    <a:pt x="287" y="401"/>
                    <a:pt x="318" y="354"/>
                  </a:cubicBezTo>
                  <a:cubicBezTo>
                    <a:pt x="349" y="307"/>
                    <a:pt x="373" y="220"/>
                    <a:pt x="375" y="167"/>
                  </a:cubicBezTo>
                  <a:cubicBezTo>
                    <a:pt x="377" y="113"/>
                    <a:pt x="352" y="59"/>
                    <a:pt x="329" y="31"/>
                  </a:cubicBezTo>
                  <a:cubicBezTo>
                    <a:pt x="307" y="3"/>
                    <a:pt x="272" y="0"/>
                    <a:pt x="242" y="0"/>
                  </a:cubicBezTo>
                  <a:cubicBezTo>
                    <a:pt x="212" y="0"/>
                    <a:pt x="173" y="18"/>
                    <a:pt x="147" y="34"/>
                  </a:cubicBezTo>
                  <a:cubicBezTo>
                    <a:pt x="121" y="51"/>
                    <a:pt x="100" y="69"/>
                    <a:pt x="85" y="102"/>
                  </a:cubicBezTo>
                  <a:cubicBezTo>
                    <a:pt x="70" y="136"/>
                    <a:pt x="55" y="198"/>
                    <a:pt x="54" y="230"/>
                  </a:cubicBezTo>
                  <a:cubicBezTo>
                    <a:pt x="53" y="262"/>
                    <a:pt x="74" y="285"/>
                    <a:pt x="82" y="295"/>
                  </a:cubicBezTo>
                  <a:cubicBezTo>
                    <a:pt x="91" y="305"/>
                    <a:pt x="102" y="299"/>
                    <a:pt x="105" y="295"/>
                  </a:cubicBezTo>
                  <a:cubicBezTo>
                    <a:pt x="108" y="291"/>
                    <a:pt x="104" y="278"/>
                    <a:pt x="102" y="27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00FFFF"/>
                </a:gs>
                <a:gs pos="100000">
                  <a:schemeClr val="bg1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7875" name="Group 467"/>
            <p:cNvGrpSpPr>
              <a:grpSpLocks/>
            </p:cNvGrpSpPr>
            <p:nvPr/>
          </p:nvGrpSpPr>
          <p:grpSpPr bwMode="auto">
            <a:xfrm rot="418716">
              <a:off x="972" y="1296"/>
              <a:ext cx="672" cy="624"/>
              <a:chOff x="3792" y="1920"/>
              <a:chExt cx="1056" cy="897"/>
            </a:xfrm>
          </p:grpSpPr>
          <p:sp>
            <p:nvSpPr>
              <p:cNvPr id="17876" name="Freeform 468"/>
              <p:cNvSpPr>
                <a:spLocks/>
              </p:cNvSpPr>
              <p:nvPr/>
            </p:nvSpPr>
            <p:spPr bwMode="auto">
              <a:xfrm rot="13937627">
                <a:off x="3919" y="2177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77" name="Freeform 469"/>
              <p:cNvSpPr>
                <a:spLocks/>
              </p:cNvSpPr>
              <p:nvPr/>
            </p:nvSpPr>
            <p:spPr bwMode="auto">
              <a:xfrm rot="13937627">
                <a:off x="3871" y="2465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78" name="Freeform 470"/>
              <p:cNvSpPr>
                <a:spLocks/>
              </p:cNvSpPr>
              <p:nvPr/>
            </p:nvSpPr>
            <p:spPr bwMode="auto">
              <a:xfrm rot="-1343585">
                <a:off x="4176" y="1968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79" name="Freeform 471"/>
              <p:cNvSpPr>
                <a:spLocks/>
              </p:cNvSpPr>
              <p:nvPr/>
            </p:nvSpPr>
            <p:spPr bwMode="auto">
              <a:xfrm rot="2801507">
                <a:off x="3720" y="1992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880" name="Group 472"/>
              <p:cNvGrpSpPr>
                <a:grpSpLocks/>
              </p:cNvGrpSpPr>
              <p:nvPr/>
            </p:nvGrpSpPr>
            <p:grpSpPr bwMode="auto">
              <a:xfrm>
                <a:off x="4464" y="2496"/>
                <a:ext cx="240" cy="288"/>
                <a:chOff x="3744" y="1920"/>
                <a:chExt cx="664" cy="696"/>
              </a:xfrm>
            </p:grpSpPr>
            <p:grpSp>
              <p:nvGrpSpPr>
                <p:cNvPr id="17881" name="Group 473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882" name="Freeform 474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83" name="Freeform 475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884" name="Freeform 476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85" name="Freeform 477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86" name="Freeform 478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87" name="Freeform 479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88" name="Freeform 480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89" name="Freeform 481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0" name="Freeform 482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1" name="Freeform 483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2" name="Freeform 484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3" name="Freeform 485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4" name="Freeform 486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5" name="Freeform 487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6" name="Freeform 488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7" name="Freeform 489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8" name="Freeform 490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99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900" name="Freeform 492"/>
              <p:cNvSpPr>
                <a:spLocks/>
              </p:cNvSpPr>
              <p:nvPr/>
            </p:nvSpPr>
            <p:spPr bwMode="auto">
              <a:xfrm>
                <a:off x="4224" y="2179"/>
                <a:ext cx="515" cy="557"/>
              </a:xfrm>
              <a:custGeom>
                <a:avLst/>
                <a:gdLst>
                  <a:gd name="T0" fmla="*/ 480 w 515"/>
                  <a:gd name="T1" fmla="*/ 192 h 557"/>
                  <a:gd name="T2" fmla="*/ 480 w 515"/>
                  <a:gd name="T3" fmla="*/ 160 h 557"/>
                  <a:gd name="T4" fmla="*/ 272 w 515"/>
                  <a:gd name="T5" fmla="*/ 13 h 557"/>
                  <a:gd name="T6" fmla="*/ 80 w 515"/>
                  <a:gd name="T7" fmla="*/ 237 h 557"/>
                  <a:gd name="T8" fmla="*/ 0 w 515"/>
                  <a:gd name="T9" fmla="*/ 557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5" h="557">
                    <a:moveTo>
                      <a:pt x="480" y="192"/>
                    </a:moveTo>
                    <a:cubicBezTo>
                      <a:pt x="483" y="187"/>
                      <a:pt x="515" y="190"/>
                      <a:pt x="480" y="160"/>
                    </a:cubicBezTo>
                    <a:cubicBezTo>
                      <a:pt x="445" y="130"/>
                      <a:pt x="339" y="0"/>
                      <a:pt x="272" y="13"/>
                    </a:cubicBezTo>
                    <a:cubicBezTo>
                      <a:pt x="205" y="26"/>
                      <a:pt x="125" y="146"/>
                      <a:pt x="80" y="237"/>
                    </a:cubicBezTo>
                    <a:cubicBezTo>
                      <a:pt x="35" y="328"/>
                      <a:pt x="17" y="490"/>
                      <a:pt x="0" y="557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01" name="Freeform 493"/>
              <p:cNvSpPr>
                <a:spLocks/>
              </p:cNvSpPr>
              <p:nvPr/>
            </p:nvSpPr>
            <p:spPr bwMode="auto">
              <a:xfrm>
                <a:off x="4176" y="2112"/>
                <a:ext cx="56" cy="640"/>
              </a:xfrm>
              <a:custGeom>
                <a:avLst/>
                <a:gdLst>
                  <a:gd name="T0" fmla="*/ 0 w 56"/>
                  <a:gd name="T1" fmla="*/ 0 h 640"/>
                  <a:gd name="T2" fmla="*/ 48 w 56"/>
                  <a:gd name="T3" fmla="*/ 304 h 640"/>
                  <a:gd name="T4" fmla="*/ 48 w 56"/>
                  <a:gd name="T5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640">
                    <a:moveTo>
                      <a:pt x="0" y="0"/>
                    </a:moveTo>
                    <a:cubicBezTo>
                      <a:pt x="5" y="51"/>
                      <a:pt x="40" y="197"/>
                      <a:pt x="48" y="304"/>
                    </a:cubicBezTo>
                    <a:cubicBezTo>
                      <a:pt x="56" y="411"/>
                      <a:pt x="40" y="516"/>
                      <a:pt x="48" y="640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902" name="Group 494"/>
              <p:cNvGrpSpPr>
                <a:grpSpLocks/>
              </p:cNvGrpSpPr>
              <p:nvPr/>
            </p:nvGrpSpPr>
            <p:grpSpPr bwMode="auto">
              <a:xfrm>
                <a:off x="4080" y="2016"/>
                <a:ext cx="240" cy="192"/>
                <a:chOff x="3984" y="1920"/>
                <a:chExt cx="576" cy="552"/>
              </a:xfrm>
            </p:grpSpPr>
            <p:grpSp>
              <p:nvGrpSpPr>
                <p:cNvPr id="17903" name="Group 495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7904" name="Freeform 496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05" name="Freeform 497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06" name="Freeform 498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07" name="Freeform 499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08" name="Freeform 500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09" name="Freeform 501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910" name="Freeform 502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911" name="Freeform 503"/>
              <p:cNvSpPr>
                <a:spLocks/>
              </p:cNvSpPr>
              <p:nvPr/>
            </p:nvSpPr>
            <p:spPr bwMode="auto">
              <a:xfrm>
                <a:off x="4224" y="2208"/>
                <a:ext cx="416" cy="515"/>
              </a:xfrm>
              <a:custGeom>
                <a:avLst/>
                <a:gdLst>
                  <a:gd name="T0" fmla="*/ 384 w 416"/>
                  <a:gd name="T1" fmla="*/ 211 h 515"/>
                  <a:gd name="T2" fmla="*/ 384 w 416"/>
                  <a:gd name="T3" fmla="*/ 179 h 515"/>
                  <a:gd name="T4" fmla="*/ 192 w 416"/>
                  <a:gd name="T5" fmla="*/ 3 h 515"/>
                  <a:gd name="T6" fmla="*/ 37 w 416"/>
                  <a:gd name="T7" fmla="*/ 195 h 515"/>
                  <a:gd name="T8" fmla="*/ 0 w 416"/>
                  <a:gd name="T9" fmla="*/ 515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15">
                    <a:moveTo>
                      <a:pt x="384" y="211"/>
                    </a:moveTo>
                    <a:cubicBezTo>
                      <a:pt x="387" y="206"/>
                      <a:pt x="416" y="214"/>
                      <a:pt x="384" y="179"/>
                    </a:cubicBezTo>
                    <a:cubicBezTo>
                      <a:pt x="352" y="144"/>
                      <a:pt x="250" y="0"/>
                      <a:pt x="192" y="3"/>
                    </a:cubicBezTo>
                    <a:cubicBezTo>
                      <a:pt x="134" y="6"/>
                      <a:pt x="69" y="110"/>
                      <a:pt x="37" y="195"/>
                    </a:cubicBezTo>
                    <a:cubicBezTo>
                      <a:pt x="5" y="280"/>
                      <a:pt x="8" y="448"/>
                      <a:pt x="0" y="515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12" name="Freeform 504"/>
              <p:cNvSpPr>
                <a:spLocks/>
              </p:cNvSpPr>
              <p:nvPr/>
            </p:nvSpPr>
            <p:spPr bwMode="auto">
              <a:xfrm>
                <a:off x="4224" y="2347"/>
                <a:ext cx="344" cy="389"/>
              </a:xfrm>
              <a:custGeom>
                <a:avLst/>
                <a:gdLst>
                  <a:gd name="T0" fmla="*/ 320 w 344"/>
                  <a:gd name="T1" fmla="*/ 149 h 389"/>
                  <a:gd name="T2" fmla="*/ 320 w 344"/>
                  <a:gd name="T3" fmla="*/ 165 h 389"/>
                  <a:gd name="T4" fmla="*/ 176 w 344"/>
                  <a:gd name="T5" fmla="*/ 5 h 389"/>
                  <a:gd name="T6" fmla="*/ 80 w 344"/>
                  <a:gd name="T7" fmla="*/ 133 h 389"/>
                  <a:gd name="T8" fmla="*/ 0 w 344"/>
                  <a:gd name="T9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" h="389">
                    <a:moveTo>
                      <a:pt x="320" y="149"/>
                    </a:moveTo>
                    <a:cubicBezTo>
                      <a:pt x="317" y="152"/>
                      <a:pt x="344" y="189"/>
                      <a:pt x="320" y="165"/>
                    </a:cubicBezTo>
                    <a:cubicBezTo>
                      <a:pt x="296" y="141"/>
                      <a:pt x="216" y="10"/>
                      <a:pt x="176" y="5"/>
                    </a:cubicBezTo>
                    <a:cubicBezTo>
                      <a:pt x="136" y="0"/>
                      <a:pt x="109" y="69"/>
                      <a:pt x="80" y="133"/>
                    </a:cubicBezTo>
                    <a:cubicBezTo>
                      <a:pt x="51" y="197"/>
                      <a:pt x="17" y="336"/>
                      <a:pt x="0" y="389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913" name="Group 505"/>
              <p:cNvGrpSpPr>
                <a:grpSpLocks/>
              </p:cNvGrpSpPr>
              <p:nvPr/>
            </p:nvGrpSpPr>
            <p:grpSpPr bwMode="auto">
              <a:xfrm>
                <a:off x="4320" y="1968"/>
                <a:ext cx="240" cy="192"/>
                <a:chOff x="3984" y="1920"/>
                <a:chExt cx="576" cy="552"/>
              </a:xfrm>
            </p:grpSpPr>
            <p:grpSp>
              <p:nvGrpSpPr>
                <p:cNvPr id="17914" name="Group 506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7915" name="Freeform 507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16" name="Freeform 508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17" name="Freeform 509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18" name="Freeform 510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19" name="Freeform 511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20" name="Freeform 512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921" name="Freeform 513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922" name="Group 514"/>
              <p:cNvGrpSpPr>
                <a:grpSpLocks/>
              </p:cNvGrpSpPr>
              <p:nvPr/>
            </p:nvGrpSpPr>
            <p:grpSpPr bwMode="auto">
              <a:xfrm>
                <a:off x="4608" y="2304"/>
                <a:ext cx="240" cy="288"/>
                <a:chOff x="3744" y="1920"/>
                <a:chExt cx="664" cy="696"/>
              </a:xfrm>
            </p:grpSpPr>
            <p:grpSp>
              <p:nvGrpSpPr>
                <p:cNvPr id="17923" name="Group 515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924" name="Freeform 516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25" name="Freeform 517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926" name="Freeform 518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27" name="Freeform 519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28" name="Freeform 520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29" name="Freeform 521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0" name="Freeform 522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1" name="Freeform 523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2" name="Freeform 524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3" name="Freeform 525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4" name="Freeform 526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5" name="Freeform 527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6" name="Freeform 528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7" name="Freeform 529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8" name="Freeform 530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9" name="Freeform 531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40" name="Freeform 532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41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942" name="Group 534"/>
              <p:cNvGrpSpPr>
                <a:grpSpLocks/>
              </p:cNvGrpSpPr>
              <p:nvPr/>
            </p:nvGrpSpPr>
            <p:grpSpPr bwMode="auto">
              <a:xfrm>
                <a:off x="4464" y="2256"/>
                <a:ext cx="240" cy="288"/>
                <a:chOff x="3744" y="1920"/>
                <a:chExt cx="664" cy="696"/>
              </a:xfrm>
            </p:grpSpPr>
            <p:grpSp>
              <p:nvGrpSpPr>
                <p:cNvPr id="17943" name="Group 535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7944" name="Freeform 536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45" name="Freeform 537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946" name="Freeform 538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47" name="Freeform 539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48" name="Freeform 540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49" name="Freeform 541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0" name="Freeform 542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1" name="Freeform 543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2" name="Freeform 544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3" name="Freeform 545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4" name="Freeform 546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5" name="Freeform 547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6" name="Freeform 548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7" name="Freeform 549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8" name="Freeform 550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59" name="Freeform 551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60" name="Freeform 552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61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962" name="Freeform 554"/>
              <p:cNvSpPr>
                <a:spLocks/>
              </p:cNvSpPr>
              <p:nvPr/>
            </p:nvSpPr>
            <p:spPr bwMode="auto">
              <a:xfrm rot="2801507">
                <a:off x="3999" y="2346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63" name="Freeform 555"/>
              <p:cNvSpPr>
                <a:spLocks/>
              </p:cNvSpPr>
              <p:nvPr/>
            </p:nvSpPr>
            <p:spPr bwMode="auto">
              <a:xfrm rot="2801507">
                <a:off x="3984" y="2592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64" name="Freeform 556"/>
              <p:cNvSpPr>
                <a:spLocks/>
              </p:cNvSpPr>
              <p:nvPr/>
            </p:nvSpPr>
            <p:spPr bwMode="auto">
              <a:xfrm rot="9276658">
                <a:off x="4176" y="2544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058" name="Group 650"/>
          <p:cNvGrpSpPr>
            <a:grpSpLocks/>
          </p:cNvGrpSpPr>
          <p:nvPr/>
        </p:nvGrpSpPr>
        <p:grpSpPr bwMode="auto">
          <a:xfrm>
            <a:off x="3070080" y="4735221"/>
            <a:ext cx="2247840" cy="1628811"/>
            <a:chOff x="1968" y="192"/>
            <a:chExt cx="1579" cy="1197"/>
          </a:xfrm>
        </p:grpSpPr>
        <p:grpSp>
          <p:nvGrpSpPr>
            <p:cNvPr id="18059" name="Group 651"/>
            <p:cNvGrpSpPr>
              <a:grpSpLocks/>
            </p:cNvGrpSpPr>
            <p:nvPr/>
          </p:nvGrpSpPr>
          <p:grpSpPr bwMode="auto">
            <a:xfrm>
              <a:off x="1968" y="192"/>
              <a:ext cx="1579" cy="1197"/>
              <a:chOff x="495" y="272"/>
              <a:chExt cx="1579" cy="1197"/>
            </a:xfrm>
          </p:grpSpPr>
          <p:sp>
            <p:nvSpPr>
              <p:cNvPr id="18060" name="Freeform 652"/>
              <p:cNvSpPr>
                <a:spLocks/>
              </p:cNvSpPr>
              <p:nvPr/>
            </p:nvSpPr>
            <p:spPr bwMode="auto">
              <a:xfrm rot="-23917262">
                <a:off x="763" y="507"/>
                <a:ext cx="1311" cy="962"/>
              </a:xfrm>
              <a:custGeom>
                <a:avLst/>
                <a:gdLst>
                  <a:gd name="T0" fmla="*/ 29 w 1746"/>
                  <a:gd name="T1" fmla="*/ 69 h 1169"/>
                  <a:gd name="T2" fmla="*/ 157 w 1746"/>
                  <a:gd name="T3" fmla="*/ 717 h 1169"/>
                  <a:gd name="T4" fmla="*/ 365 w 1746"/>
                  <a:gd name="T5" fmla="*/ 1029 h 1169"/>
                  <a:gd name="T6" fmla="*/ 557 w 1746"/>
                  <a:gd name="T7" fmla="*/ 1125 h 1169"/>
                  <a:gd name="T8" fmla="*/ 941 w 1746"/>
                  <a:gd name="T9" fmla="*/ 1125 h 1169"/>
                  <a:gd name="T10" fmla="*/ 1277 w 1746"/>
                  <a:gd name="T11" fmla="*/ 1117 h 1169"/>
                  <a:gd name="T12" fmla="*/ 1549 w 1746"/>
                  <a:gd name="T13" fmla="*/ 813 h 1169"/>
                  <a:gd name="T14" fmla="*/ 1661 w 1746"/>
                  <a:gd name="T15" fmla="*/ 477 h 1169"/>
                  <a:gd name="T16" fmla="*/ 1725 w 1746"/>
                  <a:gd name="T17" fmla="*/ 61 h 1169"/>
                  <a:gd name="T18" fmla="*/ 1533 w 1746"/>
                  <a:gd name="T19" fmla="*/ 109 h 1169"/>
                  <a:gd name="T20" fmla="*/ 1341 w 1746"/>
                  <a:gd name="T21" fmla="*/ 189 h 1169"/>
                  <a:gd name="T22" fmla="*/ 829 w 1746"/>
                  <a:gd name="T23" fmla="*/ 205 h 1169"/>
                  <a:gd name="T24" fmla="*/ 333 w 1746"/>
                  <a:gd name="T25" fmla="*/ 189 h 1169"/>
                  <a:gd name="T26" fmla="*/ 29 w 1746"/>
                  <a:gd name="T27" fmla="*/ 69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46" h="1169">
                    <a:moveTo>
                      <a:pt x="29" y="69"/>
                    </a:moveTo>
                    <a:cubicBezTo>
                      <a:pt x="0" y="157"/>
                      <a:pt x="101" y="557"/>
                      <a:pt x="157" y="717"/>
                    </a:cubicBezTo>
                    <a:cubicBezTo>
                      <a:pt x="213" y="877"/>
                      <a:pt x="298" y="961"/>
                      <a:pt x="365" y="1029"/>
                    </a:cubicBezTo>
                    <a:cubicBezTo>
                      <a:pt x="432" y="1097"/>
                      <a:pt x="461" y="1109"/>
                      <a:pt x="557" y="1125"/>
                    </a:cubicBezTo>
                    <a:cubicBezTo>
                      <a:pt x="653" y="1141"/>
                      <a:pt x="821" y="1126"/>
                      <a:pt x="941" y="1125"/>
                    </a:cubicBezTo>
                    <a:cubicBezTo>
                      <a:pt x="1061" y="1124"/>
                      <a:pt x="1176" y="1169"/>
                      <a:pt x="1277" y="1117"/>
                    </a:cubicBezTo>
                    <a:cubicBezTo>
                      <a:pt x="1378" y="1065"/>
                      <a:pt x="1485" y="920"/>
                      <a:pt x="1549" y="813"/>
                    </a:cubicBezTo>
                    <a:cubicBezTo>
                      <a:pt x="1613" y="706"/>
                      <a:pt x="1632" y="602"/>
                      <a:pt x="1661" y="477"/>
                    </a:cubicBezTo>
                    <a:cubicBezTo>
                      <a:pt x="1690" y="352"/>
                      <a:pt x="1746" y="122"/>
                      <a:pt x="1725" y="61"/>
                    </a:cubicBezTo>
                    <a:cubicBezTo>
                      <a:pt x="1704" y="0"/>
                      <a:pt x="1597" y="88"/>
                      <a:pt x="1533" y="109"/>
                    </a:cubicBezTo>
                    <a:cubicBezTo>
                      <a:pt x="1469" y="130"/>
                      <a:pt x="1458" y="173"/>
                      <a:pt x="1341" y="189"/>
                    </a:cubicBezTo>
                    <a:cubicBezTo>
                      <a:pt x="1224" y="205"/>
                      <a:pt x="997" y="205"/>
                      <a:pt x="829" y="205"/>
                    </a:cubicBezTo>
                    <a:cubicBezTo>
                      <a:pt x="661" y="205"/>
                      <a:pt x="466" y="212"/>
                      <a:pt x="333" y="189"/>
                    </a:cubicBezTo>
                    <a:cubicBezTo>
                      <a:pt x="200" y="166"/>
                      <a:pt x="92" y="94"/>
                      <a:pt x="29" y="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61" name="Oval 653"/>
              <p:cNvSpPr>
                <a:spLocks noChangeArrowheads="1"/>
              </p:cNvSpPr>
              <p:nvPr/>
            </p:nvSpPr>
            <p:spPr bwMode="auto">
              <a:xfrm rot="-23917262">
                <a:off x="495" y="511"/>
                <a:ext cx="1297" cy="27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62" name="Freeform 654"/>
              <p:cNvSpPr>
                <a:spLocks/>
              </p:cNvSpPr>
              <p:nvPr/>
            </p:nvSpPr>
            <p:spPr bwMode="auto">
              <a:xfrm rot="-23066662">
                <a:off x="1714" y="272"/>
                <a:ext cx="355" cy="671"/>
              </a:xfrm>
              <a:custGeom>
                <a:avLst/>
                <a:gdLst>
                  <a:gd name="T0" fmla="*/ 102 w 377"/>
                  <a:gd name="T1" fmla="*/ 270 h 623"/>
                  <a:gd name="T2" fmla="*/ 103 w 377"/>
                  <a:gd name="T3" fmla="*/ 248 h 623"/>
                  <a:gd name="T4" fmla="*/ 112 w 377"/>
                  <a:gd name="T5" fmla="*/ 203 h 623"/>
                  <a:gd name="T6" fmla="*/ 145 w 377"/>
                  <a:gd name="T7" fmla="*/ 149 h 623"/>
                  <a:gd name="T8" fmla="*/ 190 w 377"/>
                  <a:gd name="T9" fmla="*/ 92 h 623"/>
                  <a:gd name="T10" fmla="*/ 271 w 377"/>
                  <a:gd name="T11" fmla="*/ 83 h 623"/>
                  <a:gd name="T12" fmla="*/ 298 w 377"/>
                  <a:gd name="T13" fmla="*/ 158 h 623"/>
                  <a:gd name="T14" fmla="*/ 289 w 377"/>
                  <a:gd name="T15" fmla="*/ 245 h 623"/>
                  <a:gd name="T16" fmla="*/ 235 w 377"/>
                  <a:gd name="T17" fmla="*/ 332 h 623"/>
                  <a:gd name="T18" fmla="*/ 145 w 377"/>
                  <a:gd name="T19" fmla="*/ 389 h 623"/>
                  <a:gd name="T20" fmla="*/ 76 w 377"/>
                  <a:gd name="T21" fmla="*/ 425 h 623"/>
                  <a:gd name="T22" fmla="*/ 22 w 377"/>
                  <a:gd name="T23" fmla="*/ 479 h 623"/>
                  <a:gd name="T24" fmla="*/ 7 w 377"/>
                  <a:gd name="T25" fmla="*/ 554 h 623"/>
                  <a:gd name="T26" fmla="*/ 7 w 377"/>
                  <a:gd name="T27" fmla="*/ 619 h 623"/>
                  <a:gd name="T28" fmla="*/ 46 w 377"/>
                  <a:gd name="T29" fmla="*/ 581 h 623"/>
                  <a:gd name="T30" fmla="*/ 71 w 377"/>
                  <a:gd name="T31" fmla="*/ 497 h 623"/>
                  <a:gd name="T32" fmla="*/ 192 w 377"/>
                  <a:gd name="T33" fmla="*/ 444 h 623"/>
                  <a:gd name="T34" fmla="*/ 318 w 377"/>
                  <a:gd name="T35" fmla="*/ 354 h 623"/>
                  <a:gd name="T36" fmla="*/ 375 w 377"/>
                  <a:gd name="T37" fmla="*/ 167 h 623"/>
                  <a:gd name="T38" fmla="*/ 329 w 377"/>
                  <a:gd name="T39" fmla="*/ 31 h 623"/>
                  <a:gd name="T40" fmla="*/ 242 w 377"/>
                  <a:gd name="T41" fmla="*/ 0 h 623"/>
                  <a:gd name="T42" fmla="*/ 147 w 377"/>
                  <a:gd name="T43" fmla="*/ 34 h 623"/>
                  <a:gd name="T44" fmla="*/ 85 w 377"/>
                  <a:gd name="T45" fmla="*/ 102 h 623"/>
                  <a:gd name="T46" fmla="*/ 54 w 377"/>
                  <a:gd name="T47" fmla="*/ 230 h 623"/>
                  <a:gd name="T48" fmla="*/ 82 w 377"/>
                  <a:gd name="T49" fmla="*/ 295 h 623"/>
                  <a:gd name="T50" fmla="*/ 105 w 377"/>
                  <a:gd name="T51" fmla="*/ 295 h 623"/>
                  <a:gd name="T52" fmla="*/ 102 w 377"/>
                  <a:gd name="T53" fmla="*/ 27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7" h="623">
                    <a:moveTo>
                      <a:pt x="102" y="270"/>
                    </a:moveTo>
                    <a:cubicBezTo>
                      <a:pt x="102" y="262"/>
                      <a:pt x="101" y="259"/>
                      <a:pt x="103" y="248"/>
                    </a:cubicBezTo>
                    <a:cubicBezTo>
                      <a:pt x="105" y="237"/>
                      <a:pt x="105" y="219"/>
                      <a:pt x="112" y="203"/>
                    </a:cubicBezTo>
                    <a:cubicBezTo>
                      <a:pt x="119" y="187"/>
                      <a:pt x="132" y="167"/>
                      <a:pt x="145" y="149"/>
                    </a:cubicBezTo>
                    <a:cubicBezTo>
                      <a:pt x="158" y="131"/>
                      <a:pt x="169" y="103"/>
                      <a:pt x="190" y="92"/>
                    </a:cubicBezTo>
                    <a:cubicBezTo>
                      <a:pt x="211" y="81"/>
                      <a:pt x="253" y="72"/>
                      <a:pt x="271" y="83"/>
                    </a:cubicBezTo>
                    <a:cubicBezTo>
                      <a:pt x="289" y="94"/>
                      <a:pt x="295" y="131"/>
                      <a:pt x="298" y="158"/>
                    </a:cubicBezTo>
                    <a:cubicBezTo>
                      <a:pt x="301" y="185"/>
                      <a:pt x="299" y="216"/>
                      <a:pt x="289" y="245"/>
                    </a:cubicBezTo>
                    <a:cubicBezTo>
                      <a:pt x="279" y="274"/>
                      <a:pt x="259" y="308"/>
                      <a:pt x="235" y="332"/>
                    </a:cubicBezTo>
                    <a:cubicBezTo>
                      <a:pt x="211" y="356"/>
                      <a:pt x="171" y="374"/>
                      <a:pt x="145" y="389"/>
                    </a:cubicBezTo>
                    <a:cubicBezTo>
                      <a:pt x="119" y="404"/>
                      <a:pt x="96" y="410"/>
                      <a:pt x="76" y="425"/>
                    </a:cubicBezTo>
                    <a:cubicBezTo>
                      <a:pt x="56" y="440"/>
                      <a:pt x="33" y="458"/>
                      <a:pt x="22" y="479"/>
                    </a:cubicBezTo>
                    <a:cubicBezTo>
                      <a:pt x="11" y="500"/>
                      <a:pt x="9" y="531"/>
                      <a:pt x="7" y="554"/>
                    </a:cubicBezTo>
                    <a:cubicBezTo>
                      <a:pt x="5" y="577"/>
                      <a:pt x="0" y="615"/>
                      <a:pt x="7" y="619"/>
                    </a:cubicBezTo>
                    <a:cubicBezTo>
                      <a:pt x="13" y="623"/>
                      <a:pt x="36" y="601"/>
                      <a:pt x="46" y="581"/>
                    </a:cubicBezTo>
                    <a:cubicBezTo>
                      <a:pt x="56" y="560"/>
                      <a:pt x="47" y="520"/>
                      <a:pt x="71" y="497"/>
                    </a:cubicBezTo>
                    <a:cubicBezTo>
                      <a:pt x="95" y="474"/>
                      <a:pt x="151" y="468"/>
                      <a:pt x="192" y="444"/>
                    </a:cubicBezTo>
                    <a:cubicBezTo>
                      <a:pt x="233" y="420"/>
                      <a:pt x="287" y="401"/>
                      <a:pt x="318" y="354"/>
                    </a:cubicBezTo>
                    <a:cubicBezTo>
                      <a:pt x="349" y="307"/>
                      <a:pt x="373" y="220"/>
                      <a:pt x="375" y="167"/>
                    </a:cubicBezTo>
                    <a:cubicBezTo>
                      <a:pt x="377" y="113"/>
                      <a:pt x="352" y="59"/>
                      <a:pt x="329" y="31"/>
                    </a:cubicBezTo>
                    <a:cubicBezTo>
                      <a:pt x="307" y="3"/>
                      <a:pt x="272" y="0"/>
                      <a:pt x="242" y="0"/>
                    </a:cubicBezTo>
                    <a:cubicBezTo>
                      <a:pt x="212" y="0"/>
                      <a:pt x="173" y="18"/>
                      <a:pt x="147" y="34"/>
                    </a:cubicBezTo>
                    <a:cubicBezTo>
                      <a:pt x="121" y="51"/>
                      <a:pt x="100" y="69"/>
                      <a:pt x="85" y="102"/>
                    </a:cubicBezTo>
                    <a:cubicBezTo>
                      <a:pt x="70" y="136"/>
                      <a:pt x="55" y="198"/>
                      <a:pt x="54" y="230"/>
                    </a:cubicBezTo>
                    <a:cubicBezTo>
                      <a:pt x="53" y="262"/>
                      <a:pt x="74" y="285"/>
                      <a:pt x="82" y="295"/>
                    </a:cubicBezTo>
                    <a:cubicBezTo>
                      <a:pt x="91" y="305"/>
                      <a:pt x="102" y="299"/>
                      <a:pt x="105" y="295"/>
                    </a:cubicBezTo>
                    <a:cubicBezTo>
                      <a:pt x="108" y="291"/>
                      <a:pt x="104" y="278"/>
                      <a:pt x="102" y="27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00FFFF"/>
                  </a:gs>
                  <a:gs pos="100000">
                    <a:schemeClr val="bg1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063" name="Group 655"/>
            <p:cNvGrpSpPr>
              <a:grpSpLocks/>
            </p:cNvGrpSpPr>
            <p:nvPr/>
          </p:nvGrpSpPr>
          <p:grpSpPr bwMode="auto">
            <a:xfrm rot="-2136471">
              <a:off x="2640" y="672"/>
              <a:ext cx="672" cy="624"/>
              <a:chOff x="3792" y="1920"/>
              <a:chExt cx="1056" cy="897"/>
            </a:xfrm>
          </p:grpSpPr>
          <p:sp>
            <p:nvSpPr>
              <p:cNvPr id="18064" name="Freeform 656"/>
              <p:cNvSpPr>
                <a:spLocks/>
              </p:cNvSpPr>
              <p:nvPr/>
            </p:nvSpPr>
            <p:spPr bwMode="auto">
              <a:xfrm rot="13937627">
                <a:off x="3919" y="2177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65" name="Freeform 657"/>
              <p:cNvSpPr>
                <a:spLocks/>
              </p:cNvSpPr>
              <p:nvPr/>
            </p:nvSpPr>
            <p:spPr bwMode="auto">
              <a:xfrm rot="13937627">
                <a:off x="3871" y="2465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66" name="Freeform 658"/>
              <p:cNvSpPr>
                <a:spLocks/>
              </p:cNvSpPr>
              <p:nvPr/>
            </p:nvSpPr>
            <p:spPr bwMode="auto">
              <a:xfrm rot="-1343585">
                <a:off x="4176" y="1968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67" name="Freeform 659"/>
              <p:cNvSpPr>
                <a:spLocks/>
              </p:cNvSpPr>
              <p:nvPr/>
            </p:nvSpPr>
            <p:spPr bwMode="auto">
              <a:xfrm rot="2801507">
                <a:off x="3720" y="1992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068" name="Group 660"/>
              <p:cNvGrpSpPr>
                <a:grpSpLocks/>
              </p:cNvGrpSpPr>
              <p:nvPr/>
            </p:nvGrpSpPr>
            <p:grpSpPr bwMode="auto">
              <a:xfrm>
                <a:off x="4464" y="2496"/>
                <a:ext cx="240" cy="288"/>
                <a:chOff x="3744" y="1920"/>
                <a:chExt cx="664" cy="696"/>
              </a:xfrm>
            </p:grpSpPr>
            <p:grpSp>
              <p:nvGrpSpPr>
                <p:cNvPr id="18069" name="Group 661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8070" name="Freeform 662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71" name="Freeform 663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072" name="Freeform 664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73" name="Freeform 665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74" name="Freeform 666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75" name="Freeform 667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76" name="Freeform 668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77" name="Freeform 669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78" name="Freeform 670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79" name="Freeform 671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80" name="Freeform 672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81" name="Freeform 673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82" name="Freeform 674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83" name="Freeform 675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84" name="Freeform 676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85" name="Freeform 677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86" name="Freeform 678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87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88" name="Freeform 680"/>
              <p:cNvSpPr>
                <a:spLocks/>
              </p:cNvSpPr>
              <p:nvPr/>
            </p:nvSpPr>
            <p:spPr bwMode="auto">
              <a:xfrm>
                <a:off x="4224" y="2179"/>
                <a:ext cx="515" cy="557"/>
              </a:xfrm>
              <a:custGeom>
                <a:avLst/>
                <a:gdLst>
                  <a:gd name="T0" fmla="*/ 480 w 515"/>
                  <a:gd name="T1" fmla="*/ 192 h 557"/>
                  <a:gd name="T2" fmla="*/ 480 w 515"/>
                  <a:gd name="T3" fmla="*/ 160 h 557"/>
                  <a:gd name="T4" fmla="*/ 272 w 515"/>
                  <a:gd name="T5" fmla="*/ 13 h 557"/>
                  <a:gd name="T6" fmla="*/ 80 w 515"/>
                  <a:gd name="T7" fmla="*/ 237 h 557"/>
                  <a:gd name="T8" fmla="*/ 0 w 515"/>
                  <a:gd name="T9" fmla="*/ 557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5" h="557">
                    <a:moveTo>
                      <a:pt x="480" y="192"/>
                    </a:moveTo>
                    <a:cubicBezTo>
                      <a:pt x="483" y="187"/>
                      <a:pt x="515" y="190"/>
                      <a:pt x="480" y="160"/>
                    </a:cubicBezTo>
                    <a:cubicBezTo>
                      <a:pt x="445" y="130"/>
                      <a:pt x="339" y="0"/>
                      <a:pt x="272" y="13"/>
                    </a:cubicBezTo>
                    <a:cubicBezTo>
                      <a:pt x="205" y="26"/>
                      <a:pt x="125" y="146"/>
                      <a:pt x="80" y="237"/>
                    </a:cubicBezTo>
                    <a:cubicBezTo>
                      <a:pt x="35" y="328"/>
                      <a:pt x="17" y="490"/>
                      <a:pt x="0" y="557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89" name="Freeform 681"/>
              <p:cNvSpPr>
                <a:spLocks/>
              </p:cNvSpPr>
              <p:nvPr/>
            </p:nvSpPr>
            <p:spPr bwMode="auto">
              <a:xfrm>
                <a:off x="4176" y="2112"/>
                <a:ext cx="56" cy="640"/>
              </a:xfrm>
              <a:custGeom>
                <a:avLst/>
                <a:gdLst>
                  <a:gd name="T0" fmla="*/ 0 w 56"/>
                  <a:gd name="T1" fmla="*/ 0 h 640"/>
                  <a:gd name="T2" fmla="*/ 48 w 56"/>
                  <a:gd name="T3" fmla="*/ 304 h 640"/>
                  <a:gd name="T4" fmla="*/ 48 w 56"/>
                  <a:gd name="T5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640">
                    <a:moveTo>
                      <a:pt x="0" y="0"/>
                    </a:moveTo>
                    <a:cubicBezTo>
                      <a:pt x="5" y="51"/>
                      <a:pt x="40" y="197"/>
                      <a:pt x="48" y="304"/>
                    </a:cubicBezTo>
                    <a:cubicBezTo>
                      <a:pt x="56" y="411"/>
                      <a:pt x="40" y="516"/>
                      <a:pt x="48" y="640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090" name="Group 682"/>
              <p:cNvGrpSpPr>
                <a:grpSpLocks/>
              </p:cNvGrpSpPr>
              <p:nvPr/>
            </p:nvGrpSpPr>
            <p:grpSpPr bwMode="auto">
              <a:xfrm>
                <a:off x="4080" y="2016"/>
                <a:ext cx="240" cy="192"/>
                <a:chOff x="3984" y="1920"/>
                <a:chExt cx="576" cy="552"/>
              </a:xfrm>
            </p:grpSpPr>
            <p:grpSp>
              <p:nvGrpSpPr>
                <p:cNvPr id="18091" name="Group 683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8092" name="Freeform 684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93" name="Freeform 685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94" name="Freeform 686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95" name="Freeform 687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96" name="Freeform 688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97" name="Freeform 689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098" name="Freeform 690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99" name="Freeform 691"/>
              <p:cNvSpPr>
                <a:spLocks/>
              </p:cNvSpPr>
              <p:nvPr/>
            </p:nvSpPr>
            <p:spPr bwMode="auto">
              <a:xfrm>
                <a:off x="4224" y="2208"/>
                <a:ext cx="416" cy="515"/>
              </a:xfrm>
              <a:custGeom>
                <a:avLst/>
                <a:gdLst>
                  <a:gd name="T0" fmla="*/ 384 w 416"/>
                  <a:gd name="T1" fmla="*/ 211 h 515"/>
                  <a:gd name="T2" fmla="*/ 384 w 416"/>
                  <a:gd name="T3" fmla="*/ 179 h 515"/>
                  <a:gd name="T4" fmla="*/ 192 w 416"/>
                  <a:gd name="T5" fmla="*/ 3 h 515"/>
                  <a:gd name="T6" fmla="*/ 37 w 416"/>
                  <a:gd name="T7" fmla="*/ 195 h 515"/>
                  <a:gd name="T8" fmla="*/ 0 w 416"/>
                  <a:gd name="T9" fmla="*/ 515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15">
                    <a:moveTo>
                      <a:pt x="384" y="211"/>
                    </a:moveTo>
                    <a:cubicBezTo>
                      <a:pt x="387" y="206"/>
                      <a:pt x="416" y="214"/>
                      <a:pt x="384" y="179"/>
                    </a:cubicBezTo>
                    <a:cubicBezTo>
                      <a:pt x="352" y="144"/>
                      <a:pt x="250" y="0"/>
                      <a:pt x="192" y="3"/>
                    </a:cubicBezTo>
                    <a:cubicBezTo>
                      <a:pt x="134" y="6"/>
                      <a:pt x="69" y="110"/>
                      <a:pt x="37" y="195"/>
                    </a:cubicBezTo>
                    <a:cubicBezTo>
                      <a:pt x="5" y="280"/>
                      <a:pt x="8" y="448"/>
                      <a:pt x="0" y="515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00" name="Freeform 692"/>
              <p:cNvSpPr>
                <a:spLocks/>
              </p:cNvSpPr>
              <p:nvPr/>
            </p:nvSpPr>
            <p:spPr bwMode="auto">
              <a:xfrm>
                <a:off x="4224" y="2347"/>
                <a:ext cx="344" cy="389"/>
              </a:xfrm>
              <a:custGeom>
                <a:avLst/>
                <a:gdLst>
                  <a:gd name="T0" fmla="*/ 320 w 344"/>
                  <a:gd name="T1" fmla="*/ 149 h 389"/>
                  <a:gd name="T2" fmla="*/ 320 w 344"/>
                  <a:gd name="T3" fmla="*/ 165 h 389"/>
                  <a:gd name="T4" fmla="*/ 176 w 344"/>
                  <a:gd name="T5" fmla="*/ 5 h 389"/>
                  <a:gd name="T6" fmla="*/ 80 w 344"/>
                  <a:gd name="T7" fmla="*/ 133 h 389"/>
                  <a:gd name="T8" fmla="*/ 0 w 344"/>
                  <a:gd name="T9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" h="389">
                    <a:moveTo>
                      <a:pt x="320" y="149"/>
                    </a:moveTo>
                    <a:cubicBezTo>
                      <a:pt x="317" y="152"/>
                      <a:pt x="344" y="189"/>
                      <a:pt x="320" y="165"/>
                    </a:cubicBezTo>
                    <a:cubicBezTo>
                      <a:pt x="296" y="141"/>
                      <a:pt x="216" y="10"/>
                      <a:pt x="176" y="5"/>
                    </a:cubicBezTo>
                    <a:cubicBezTo>
                      <a:pt x="136" y="0"/>
                      <a:pt x="109" y="69"/>
                      <a:pt x="80" y="133"/>
                    </a:cubicBezTo>
                    <a:cubicBezTo>
                      <a:pt x="51" y="197"/>
                      <a:pt x="17" y="336"/>
                      <a:pt x="0" y="389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101" name="Group 693"/>
              <p:cNvGrpSpPr>
                <a:grpSpLocks/>
              </p:cNvGrpSpPr>
              <p:nvPr/>
            </p:nvGrpSpPr>
            <p:grpSpPr bwMode="auto">
              <a:xfrm>
                <a:off x="4320" y="1968"/>
                <a:ext cx="240" cy="192"/>
                <a:chOff x="3984" y="1920"/>
                <a:chExt cx="576" cy="552"/>
              </a:xfrm>
            </p:grpSpPr>
            <p:grpSp>
              <p:nvGrpSpPr>
                <p:cNvPr id="18102" name="Group 694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8103" name="Freeform 695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04" name="Freeform 696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05" name="Freeform 697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06" name="Freeform 698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07" name="Freeform 699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08" name="Freeform 700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109" name="Freeform 701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110" name="Group 702"/>
              <p:cNvGrpSpPr>
                <a:grpSpLocks/>
              </p:cNvGrpSpPr>
              <p:nvPr/>
            </p:nvGrpSpPr>
            <p:grpSpPr bwMode="auto">
              <a:xfrm>
                <a:off x="4608" y="2304"/>
                <a:ext cx="240" cy="288"/>
                <a:chOff x="3744" y="1920"/>
                <a:chExt cx="664" cy="696"/>
              </a:xfrm>
            </p:grpSpPr>
            <p:grpSp>
              <p:nvGrpSpPr>
                <p:cNvPr id="18111" name="Group 703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8112" name="Freeform 704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13" name="Freeform 705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114" name="Freeform 706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15" name="Freeform 707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16" name="Freeform 708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17" name="Freeform 709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18" name="Freeform 710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19" name="Freeform 711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0" name="Freeform 712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1" name="Freeform 713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2" name="Freeform 714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3" name="Freeform 715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4" name="Freeform 716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5" name="Freeform 717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6" name="Freeform 718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7" name="Freeform 719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8" name="Freeform 720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29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130" name="Group 722"/>
              <p:cNvGrpSpPr>
                <a:grpSpLocks/>
              </p:cNvGrpSpPr>
              <p:nvPr/>
            </p:nvGrpSpPr>
            <p:grpSpPr bwMode="auto">
              <a:xfrm>
                <a:off x="4464" y="2256"/>
                <a:ext cx="240" cy="288"/>
                <a:chOff x="3744" y="1920"/>
                <a:chExt cx="664" cy="696"/>
              </a:xfrm>
            </p:grpSpPr>
            <p:grpSp>
              <p:nvGrpSpPr>
                <p:cNvPr id="18131" name="Group 723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8132" name="Freeform 724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33" name="Freeform 725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134" name="Freeform 726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35" name="Freeform 727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36" name="Freeform 728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37" name="Freeform 729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38" name="Freeform 730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39" name="Freeform 731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0" name="Freeform 732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1" name="Freeform 733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2" name="Freeform 734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3" name="Freeform 735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4" name="Freeform 736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5" name="Freeform 737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6" name="Freeform 738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7" name="Freeform 739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8" name="Freeform 740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49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150" name="Freeform 742"/>
              <p:cNvSpPr>
                <a:spLocks/>
              </p:cNvSpPr>
              <p:nvPr/>
            </p:nvSpPr>
            <p:spPr bwMode="auto">
              <a:xfrm rot="2801507">
                <a:off x="3999" y="2346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51" name="Freeform 743"/>
              <p:cNvSpPr>
                <a:spLocks/>
              </p:cNvSpPr>
              <p:nvPr/>
            </p:nvSpPr>
            <p:spPr bwMode="auto">
              <a:xfrm rot="2801507">
                <a:off x="3984" y="2592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52" name="Freeform 744"/>
              <p:cNvSpPr>
                <a:spLocks/>
              </p:cNvSpPr>
              <p:nvPr/>
            </p:nvSpPr>
            <p:spPr bwMode="auto">
              <a:xfrm rot="9276658">
                <a:off x="4176" y="2544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153" name="Group 745"/>
          <p:cNvGrpSpPr>
            <a:grpSpLocks/>
          </p:cNvGrpSpPr>
          <p:nvPr/>
        </p:nvGrpSpPr>
        <p:grpSpPr bwMode="auto">
          <a:xfrm>
            <a:off x="3199680" y="5544582"/>
            <a:ext cx="2073600" cy="1313418"/>
            <a:chOff x="656" y="1050"/>
            <a:chExt cx="1456" cy="966"/>
          </a:xfrm>
        </p:grpSpPr>
        <p:sp>
          <p:nvSpPr>
            <p:cNvPr id="18154" name="Freeform 746"/>
            <p:cNvSpPr>
              <a:spLocks/>
            </p:cNvSpPr>
            <p:nvPr/>
          </p:nvSpPr>
          <p:spPr bwMode="auto">
            <a:xfrm>
              <a:off x="656" y="1050"/>
              <a:ext cx="1317" cy="966"/>
            </a:xfrm>
            <a:custGeom>
              <a:avLst/>
              <a:gdLst>
                <a:gd name="T0" fmla="*/ 19 w 1317"/>
                <a:gd name="T1" fmla="*/ 129 h 966"/>
                <a:gd name="T2" fmla="*/ 134 w 1317"/>
                <a:gd name="T3" fmla="*/ 594 h 966"/>
                <a:gd name="T4" fmla="*/ 290 w 1317"/>
                <a:gd name="T5" fmla="*/ 851 h 966"/>
                <a:gd name="T6" fmla="*/ 434 w 1317"/>
                <a:gd name="T7" fmla="*/ 930 h 966"/>
                <a:gd name="T8" fmla="*/ 723 w 1317"/>
                <a:gd name="T9" fmla="*/ 930 h 966"/>
                <a:gd name="T10" fmla="*/ 975 w 1317"/>
                <a:gd name="T11" fmla="*/ 923 h 966"/>
                <a:gd name="T12" fmla="*/ 1179 w 1317"/>
                <a:gd name="T13" fmla="*/ 673 h 966"/>
                <a:gd name="T14" fmla="*/ 1263 w 1317"/>
                <a:gd name="T15" fmla="*/ 397 h 966"/>
                <a:gd name="T16" fmla="*/ 1311 w 1317"/>
                <a:gd name="T17" fmla="*/ 54 h 966"/>
                <a:gd name="T18" fmla="*/ 1297 w 1317"/>
                <a:gd name="T19" fmla="*/ 75 h 966"/>
                <a:gd name="T20" fmla="*/ 1261 w 1317"/>
                <a:gd name="T21" fmla="*/ 105 h 966"/>
                <a:gd name="T22" fmla="*/ 1135 w 1317"/>
                <a:gd name="T23" fmla="*/ 141 h 966"/>
                <a:gd name="T24" fmla="*/ 853 w 1317"/>
                <a:gd name="T25" fmla="*/ 183 h 966"/>
                <a:gd name="T26" fmla="*/ 559 w 1317"/>
                <a:gd name="T27" fmla="*/ 183 h 966"/>
                <a:gd name="T28" fmla="*/ 241 w 1317"/>
                <a:gd name="T29" fmla="*/ 147 h 966"/>
                <a:gd name="T30" fmla="*/ 97 w 1317"/>
                <a:gd name="T31" fmla="*/ 111 h 966"/>
                <a:gd name="T32" fmla="*/ 37 w 1317"/>
                <a:gd name="T33" fmla="*/ 87 h 966"/>
                <a:gd name="T34" fmla="*/ 19 w 1317"/>
                <a:gd name="T35" fmla="*/ 45 h 966"/>
                <a:gd name="T36" fmla="*/ 19 w 1317"/>
                <a:gd name="T37" fmla="*/ 129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7" h="966">
                  <a:moveTo>
                    <a:pt x="19" y="129"/>
                  </a:moveTo>
                  <a:cubicBezTo>
                    <a:pt x="38" y="220"/>
                    <a:pt x="89" y="474"/>
                    <a:pt x="134" y="594"/>
                  </a:cubicBezTo>
                  <a:cubicBezTo>
                    <a:pt x="179" y="714"/>
                    <a:pt x="240" y="795"/>
                    <a:pt x="290" y="851"/>
                  </a:cubicBezTo>
                  <a:cubicBezTo>
                    <a:pt x="340" y="907"/>
                    <a:pt x="362" y="917"/>
                    <a:pt x="434" y="930"/>
                  </a:cubicBezTo>
                  <a:cubicBezTo>
                    <a:pt x="506" y="943"/>
                    <a:pt x="632" y="931"/>
                    <a:pt x="723" y="930"/>
                  </a:cubicBezTo>
                  <a:cubicBezTo>
                    <a:pt x="813" y="929"/>
                    <a:pt x="899" y="966"/>
                    <a:pt x="975" y="923"/>
                  </a:cubicBezTo>
                  <a:cubicBezTo>
                    <a:pt x="1051" y="880"/>
                    <a:pt x="1131" y="761"/>
                    <a:pt x="1179" y="673"/>
                  </a:cubicBezTo>
                  <a:cubicBezTo>
                    <a:pt x="1227" y="585"/>
                    <a:pt x="1241" y="499"/>
                    <a:pt x="1263" y="397"/>
                  </a:cubicBezTo>
                  <a:cubicBezTo>
                    <a:pt x="1285" y="294"/>
                    <a:pt x="1305" y="108"/>
                    <a:pt x="1311" y="54"/>
                  </a:cubicBezTo>
                  <a:cubicBezTo>
                    <a:pt x="1317" y="0"/>
                    <a:pt x="1305" y="66"/>
                    <a:pt x="1297" y="75"/>
                  </a:cubicBezTo>
                  <a:cubicBezTo>
                    <a:pt x="1289" y="84"/>
                    <a:pt x="1288" y="94"/>
                    <a:pt x="1261" y="105"/>
                  </a:cubicBezTo>
                  <a:cubicBezTo>
                    <a:pt x="1234" y="116"/>
                    <a:pt x="1203" y="128"/>
                    <a:pt x="1135" y="141"/>
                  </a:cubicBezTo>
                  <a:cubicBezTo>
                    <a:pt x="1067" y="154"/>
                    <a:pt x="949" y="176"/>
                    <a:pt x="853" y="183"/>
                  </a:cubicBezTo>
                  <a:cubicBezTo>
                    <a:pt x="757" y="190"/>
                    <a:pt x="661" y="189"/>
                    <a:pt x="559" y="183"/>
                  </a:cubicBezTo>
                  <a:cubicBezTo>
                    <a:pt x="457" y="177"/>
                    <a:pt x="318" y="159"/>
                    <a:pt x="241" y="147"/>
                  </a:cubicBezTo>
                  <a:cubicBezTo>
                    <a:pt x="164" y="135"/>
                    <a:pt x="131" y="121"/>
                    <a:pt x="97" y="111"/>
                  </a:cubicBezTo>
                  <a:cubicBezTo>
                    <a:pt x="63" y="101"/>
                    <a:pt x="50" y="98"/>
                    <a:pt x="37" y="87"/>
                  </a:cubicBezTo>
                  <a:cubicBezTo>
                    <a:pt x="24" y="76"/>
                    <a:pt x="22" y="38"/>
                    <a:pt x="19" y="45"/>
                  </a:cubicBezTo>
                  <a:cubicBezTo>
                    <a:pt x="16" y="52"/>
                    <a:pt x="0" y="38"/>
                    <a:pt x="19" y="12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155" name="Freeform 747"/>
            <p:cNvSpPr>
              <a:spLocks/>
            </p:cNvSpPr>
            <p:nvPr/>
          </p:nvSpPr>
          <p:spPr bwMode="auto">
            <a:xfrm rot="850600">
              <a:off x="1757" y="1197"/>
              <a:ext cx="355" cy="671"/>
            </a:xfrm>
            <a:custGeom>
              <a:avLst/>
              <a:gdLst>
                <a:gd name="T0" fmla="*/ 102 w 377"/>
                <a:gd name="T1" fmla="*/ 270 h 623"/>
                <a:gd name="T2" fmla="*/ 103 w 377"/>
                <a:gd name="T3" fmla="*/ 248 h 623"/>
                <a:gd name="T4" fmla="*/ 112 w 377"/>
                <a:gd name="T5" fmla="*/ 203 h 623"/>
                <a:gd name="T6" fmla="*/ 145 w 377"/>
                <a:gd name="T7" fmla="*/ 149 h 623"/>
                <a:gd name="T8" fmla="*/ 190 w 377"/>
                <a:gd name="T9" fmla="*/ 92 h 623"/>
                <a:gd name="T10" fmla="*/ 271 w 377"/>
                <a:gd name="T11" fmla="*/ 83 h 623"/>
                <a:gd name="T12" fmla="*/ 298 w 377"/>
                <a:gd name="T13" fmla="*/ 158 h 623"/>
                <a:gd name="T14" fmla="*/ 289 w 377"/>
                <a:gd name="T15" fmla="*/ 245 h 623"/>
                <a:gd name="T16" fmla="*/ 235 w 377"/>
                <a:gd name="T17" fmla="*/ 332 h 623"/>
                <a:gd name="T18" fmla="*/ 145 w 377"/>
                <a:gd name="T19" fmla="*/ 389 h 623"/>
                <a:gd name="T20" fmla="*/ 76 w 377"/>
                <a:gd name="T21" fmla="*/ 425 h 623"/>
                <a:gd name="T22" fmla="*/ 22 w 377"/>
                <a:gd name="T23" fmla="*/ 479 h 623"/>
                <a:gd name="T24" fmla="*/ 7 w 377"/>
                <a:gd name="T25" fmla="*/ 554 h 623"/>
                <a:gd name="T26" fmla="*/ 7 w 377"/>
                <a:gd name="T27" fmla="*/ 619 h 623"/>
                <a:gd name="T28" fmla="*/ 46 w 377"/>
                <a:gd name="T29" fmla="*/ 581 h 623"/>
                <a:gd name="T30" fmla="*/ 71 w 377"/>
                <a:gd name="T31" fmla="*/ 497 h 623"/>
                <a:gd name="T32" fmla="*/ 192 w 377"/>
                <a:gd name="T33" fmla="*/ 444 h 623"/>
                <a:gd name="T34" fmla="*/ 318 w 377"/>
                <a:gd name="T35" fmla="*/ 354 h 623"/>
                <a:gd name="T36" fmla="*/ 375 w 377"/>
                <a:gd name="T37" fmla="*/ 167 h 623"/>
                <a:gd name="T38" fmla="*/ 329 w 377"/>
                <a:gd name="T39" fmla="*/ 31 h 623"/>
                <a:gd name="T40" fmla="*/ 242 w 377"/>
                <a:gd name="T41" fmla="*/ 0 h 623"/>
                <a:gd name="T42" fmla="*/ 147 w 377"/>
                <a:gd name="T43" fmla="*/ 34 h 623"/>
                <a:gd name="T44" fmla="*/ 85 w 377"/>
                <a:gd name="T45" fmla="*/ 102 h 623"/>
                <a:gd name="T46" fmla="*/ 54 w 377"/>
                <a:gd name="T47" fmla="*/ 230 h 623"/>
                <a:gd name="T48" fmla="*/ 82 w 377"/>
                <a:gd name="T49" fmla="*/ 295 h 623"/>
                <a:gd name="T50" fmla="*/ 105 w 377"/>
                <a:gd name="T51" fmla="*/ 295 h 623"/>
                <a:gd name="T52" fmla="*/ 102 w 377"/>
                <a:gd name="T53" fmla="*/ 27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7" h="623">
                  <a:moveTo>
                    <a:pt x="102" y="270"/>
                  </a:moveTo>
                  <a:cubicBezTo>
                    <a:pt x="102" y="262"/>
                    <a:pt x="101" y="259"/>
                    <a:pt x="103" y="248"/>
                  </a:cubicBezTo>
                  <a:cubicBezTo>
                    <a:pt x="105" y="237"/>
                    <a:pt x="105" y="219"/>
                    <a:pt x="112" y="203"/>
                  </a:cubicBezTo>
                  <a:cubicBezTo>
                    <a:pt x="119" y="187"/>
                    <a:pt x="132" y="167"/>
                    <a:pt x="145" y="149"/>
                  </a:cubicBezTo>
                  <a:cubicBezTo>
                    <a:pt x="158" y="131"/>
                    <a:pt x="169" y="103"/>
                    <a:pt x="190" y="92"/>
                  </a:cubicBezTo>
                  <a:cubicBezTo>
                    <a:pt x="211" y="81"/>
                    <a:pt x="253" y="72"/>
                    <a:pt x="271" y="83"/>
                  </a:cubicBezTo>
                  <a:cubicBezTo>
                    <a:pt x="289" y="94"/>
                    <a:pt x="295" y="131"/>
                    <a:pt x="298" y="158"/>
                  </a:cubicBezTo>
                  <a:cubicBezTo>
                    <a:pt x="301" y="185"/>
                    <a:pt x="299" y="216"/>
                    <a:pt x="289" y="245"/>
                  </a:cubicBezTo>
                  <a:cubicBezTo>
                    <a:pt x="279" y="274"/>
                    <a:pt x="259" y="308"/>
                    <a:pt x="235" y="332"/>
                  </a:cubicBezTo>
                  <a:cubicBezTo>
                    <a:pt x="211" y="356"/>
                    <a:pt x="171" y="374"/>
                    <a:pt x="145" y="389"/>
                  </a:cubicBezTo>
                  <a:cubicBezTo>
                    <a:pt x="119" y="404"/>
                    <a:pt x="96" y="410"/>
                    <a:pt x="76" y="425"/>
                  </a:cubicBezTo>
                  <a:cubicBezTo>
                    <a:pt x="56" y="440"/>
                    <a:pt x="33" y="458"/>
                    <a:pt x="22" y="479"/>
                  </a:cubicBezTo>
                  <a:cubicBezTo>
                    <a:pt x="11" y="500"/>
                    <a:pt x="9" y="531"/>
                    <a:pt x="7" y="554"/>
                  </a:cubicBezTo>
                  <a:cubicBezTo>
                    <a:pt x="5" y="577"/>
                    <a:pt x="0" y="615"/>
                    <a:pt x="7" y="619"/>
                  </a:cubicBezTo>
                  <a:cubicBezTo>
                    <a:pt x="13" y="623"/>
                    <a:pt x="36" y="601"/>
                    <a:pt x="46" y="581"/>
                  </a:cubicBezTo>
                  <a:cubicBezTo>
                    <a:pt x="56" y="560"/>
                    <a:pt x="47" y="520"/>
                    <a:pt x="71" y="497"/>
                  </a:cubicBezTo>
                  <a:cubicBezTo>
                    <a:pt x="95" y="474"/>
                    <a:pt x="151" y="468"/>
                    <a:pt x="192" y="444"/>
                  </a:cubicBezTo>
                  <a:cubicBezTo>
                    <a:pt x="233" y="420"/>
                    <a:pt x="287" y="401"/>
                    <a:pt x="318" y="354"/>
                  </a:cubicBezTo>
                  <a:cubicBezTo>
                    <a:pt x="349" y="307"/>
                    <a:pt x="373" y="220"/>
                    <a:pt x="375" y="167"/>
                  </a:cubicBezTo>
                  <a:cubicBezTo>
                    <a:pt x="377" y="113"/>
                    <a:pt x="352" y="59"/>
                    <a:pt x="329" y="31"/>
                  </a:cubicBezTo>
                  <a:cubicBezTo>
                    <a:pt x="307" y="3"/>
                    <a:pt x="272" y="0"/>
                    <a:pt x="242" y="0"/>
                  </a:cubicBezTo>
                  <a:cubicBezTo>
                    <a:pt x="212" y="0"/>
                    <a:pt x="173" y="18"/>
                    <a:pt x="147" y="34"/>
                  </a:cubicBezTo>
                  <a:cubicBezTo>
                    <a:pt x="121" y="51"/>
                    <a:pt x="100" y="69"/>
                    <a:pt x="85" y="102"/>
                  </a:cubicBezTo>
                  <a:cubicBezTo>
                    <a:pt x="70" y="136"/>
                    <a:pt x="55" y="198"/>
                    <a:pt x="54" y="230"/>
                  </a:cubicBezTo>
                  <a:cubicBezTo>
                    <a:pt x="53" y="262"/>
                    <a:pt x="74" y="285"/>
                    <a:pt x="82" y="295"/>
                  </a:cubicBezTo>
                  <a:cubicBezTo>
                    <a:pt x="91" y="305"/>
                    <a:pt x="102" y="299"/>
                    <a:pt x="105" y="295"/>
                  </a:cubicBezTo>
                  <a:cubicBezTo>
                    <a:pt x="108" y="291"/>
                    <a:pt x="104" y="278"/>
                    <a:pt x="102" y="27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00FFFF"/>
                </a:gs>
                <a:gs pos="100000">
                  <a:schemeClr val="bg1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06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8156" name="Group 748"/>
            <p:cNvGrpSpPr>
              <a:grpSpLocks/>
            </p:cNvGrpSpPr>
            <p:nvPr/>
          </p:nvGrpSpPr>
          <p:grpSpPr bwMode="auto">
            <a:xfrm rot="418716">
              <a:off x="972" y="1296"/>
              <a:ext cx="672" cy="624"/>
              <a:chOff x="3792" y="1920"/>
              <a:chExt cx="1056" cy="897"/>
            </a:xfrm>
          </p:grpSpPr>
          <p:sp>
            <p:nvSpPr>
              <p:cNvPr id="18157" name="Freeform 749"/>
              <p:cNvSpPr>
                <a:spLocks/>
              </p:cNvSpPr>
              <p:nvPr/>
            </p:nvSpPr>
            <p:spPr bwMode="auto">
              <a:xfrm rot="13937627">
                <a:off x="3919" y="2177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58" name="Freeform 750"/>
              <p:cNvSpPr>
                <a:spLocks/>
              </p:cNvSpPr>
              <p:nvPr/>
            </p:nvSpPr>
            <p:spPr bwMode="auto">
              <a:xfrm rot="13937627">
                <a:off x="3871" y="2465"/>
                <a:ext cx="369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008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59" name="Freeform 751"/>
              <p:cNvSpPr>
                <a:spLocks/>
              </p:cNvSpPr>
              <p:nvPr/>
            </p:nvSpPr>
            <p:spPr bwMode="auto">
              <a:xfrm rot="-1343585">
                <a:off x="4176" y="1968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60" name="Freeform 752"/>
              <p:cNvSpPr>
                <a:spLocks/>
              </p:cNvSpPr>
              <p:nvPr/>
            </p:nvSpPr>
            <p:spPr bwMode="auto">
              <a:xfrm rot="2801507">
                <a:off x="3720" y="1992"/>
                <a:ext cx="480" cy="336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161" name="Group 753"/>
              <p:cNvGrpSpPr>
                <a:grpSpLocks/>
              </p:cNvGrpSpPr>
              <p:nvPr/>
            </p:nvGrpSpPr>
            <p:grpSpPr bwMode="auto">
              <a:xfrm>
                <a:off x="4464" y="2496"/>
                <a:ext cx="240" cy="288"/>
                <a:chOff x="3744" y="1920"/>
                <a:chExt cx="664" cy="696"/>
              </a:xfrm>
            </p:grpSpPr>
            <p:grpSp>
              <p:nvGrpSpPr>
                <p:cNvPr id="18162" name="Group 754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8163" name="Freeform 755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64" name="Freeform 756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165" name="Freeform 757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66" name="Freeform 758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67" name="Freeform 759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68" name="Freeform 760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69" name="Freeform 761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0" name="Freeform 762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1" name="Freeform 763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2" name="Freeform 764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3" name="Freeform 765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4" name="Freeform 766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5" name="Freeform 767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6" name="Freeform 768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7" name="Freeform 769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8" name="Freeform 770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79" name="Freeform 771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80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181" name="Freeform 773"/>
              <p:cNvSpPr>
                <a:spLocks/>
              </p:cNvSpPr>
              <p:nvPr/>
            </p:nvSpPr>
            <p:spPr bwMode="auto">
              <a:xfrm>
                <a:off x="4224" y="2179"/>
                <a:ext cx="515" cy="557"/>
              </a:xfrm>
              <a:custGeom>
                <a:avLst/>
                <a:gdLst>
                  <a:gd name="T0" fmla="*/ 480 w 515"/>
                  <a:gd name="T1" fmla="*/ 192 h 557"/>
                  <a:gd name="T2" fmla="*/ 480 w 515"/>
                  <a:gd name="T3" fmla="*/ 160 h 557"/>
                  <a:gd name="T4" fmla="*/ 272 w 515"/>
                  <a:gd name="T5" fmla="*/ 13 h 557"/>
                  <a:gd name="T6" fmla="*/ 80 w 515"/>
                  <a:gd name="T7" fmla="*/ 237 h 557"/>
                  <a:gd name="T8" fmla="*/ 0 w 515"/>
                  <a:gd name="T9" fmla="*/ 557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5" h="557">
                    <a:moveTo>
                      <a:pt x="480" y="192"/>
                    </a:moveTo>
                    <a:cubicBezTo>
                      <a:pt x="483" y="187"/>
                      <a:pt x="515" y="190"/>
                      <a:pt x="480" y="160"/>
                    </a:cubicBezTo>
                    <a:cubicBezTo>
                      <a:pt x="445" y="130"/>
                      <a:pt x="339" y="0"/>
                      <a:pt x="272" y="13"/>
                    </a:cubicBezTo>
                    <a:cubicBezTo>
                      <a:pt x="205" y="26"/>
                      <a:pt x="125" y="146"/>
                      <a:pt x="80" y="237"/>
                    </a:cubicBezTo>
                    <a:cubicBezTo>
                      <a:pt x="35" y="328"/>
                      <a:pt x="17" y="490"/>
                      <a:pt x="0" y="557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82" name="Freeform 774"/>
              <p:cNvSpPr>
                <a:spLocks/>
              </p:cNvSpPr>
              <p:nvPr/>
            </p:nvSpPr>
            <p:spPr bwMode="auto">
              <a:xfrm>
                <a:off x="4176" y="2112"/>
                <a:ext cx="56" cy="640"/>
              </a:xfrm>
              <a:custGeom>
                <a:avLst/>
                <a:gdLst>
                  <a:gd name="T0" fmla="*/ 0 w 56"/>
                  <a:gd name="T1" fmla="*/ 0 h 640"/>
                  <a:gd name="T2" fmla="*/ 48 w 56"/>
                  <a:gd name="T3" fmla="*/ 304 h 640"/>
                  <a:gd name="T4" fmla="*/ 48 w 56"/>
                  <a:gd name="T5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640">
                    <a:moveTo>
                      <a:pt x="0" y="0"/>
                    </a:moveTo>
                    <a:cubicBezTo>
                      <a:pt x="5" y="51"/>
                      <a:pt x="40" y="197"/>
                      <a:pt x="48" y="304"/>
                    </a:cubicBezTo>
                    <a:cubicBezTo>
                      <a:pt x="56" y="411"/>
                      <a:pt x="40" y="516"/>
                      <a:pt x="48" y="640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183" name="Group 775"/>
              <p:cNvGrpSpPr>
                <a:grpSpLocks/>
              </p:cNvGrpSpPr>
              <p:nvPr/>
            </p:nvGrpSpPr>
            <p:grpSpPr bwMode="auto">
              <a:xfrm>
                <a:off x="4080" y="2016"/>
                <a:ext cx="240" cy="192"/>
                <a:chOff x="3984" y="1920"/>
                <a:chExt cx="576" cy="552"/>
              </a:xfrm>
            </p:grpSpPr>
            <p:grpSp>
              <p:nvGrpSpPr>
                <p:cNvPr id="18184" name="Group 776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8185" name="Freeform 777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86" name="Freeform 778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87" name="Freeform 779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88" name="Freeform 780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89" name="Freeform 781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90" name="Freeform 782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191" name="Freeform 783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192" name="Freeform 784"/>
              <p:cNvSpPr>
                <a:spLocks/>
              </p:cNvSpPr>
              <p:nvPr/>
            </p:nvSpPr>
            <p:spPr bwMode="auto">
              <a:xfrm>
                <a:off x="4224" y="2208"/>
                <a:ext cx="416" cy="515"/>
              </a:xfrm>
              <a:custGeom>
                <a:avLst/>
                <a:gdLst>
                  <a:gd name="T0" fmla="*/ 384 w 416"/>
                  <a:gd name="T1" fmla="*/ 211 h 515"/>
                  <a:gd name="T2" fmla="*/ 384 w 416"/>
                  <a:gd name="T3" fmla="*/ 179 h 515"/>
                  <a:gd name="T4" fmla="*/ 192 w 416"/>
                  <a:gd name="T5" fmla="*/ 3 h 515"/>
                  <a:gd name="T6" fmla="*/ 37 w 416"/>
                  <a:gd name="T7" fmla="*/ 195 h 515"/>
                  <a:gd name="T8" fmla="*/ 0 w 416"/>
                  <a:gd name="T9" fmla="*/ 515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15">
                    <a:moveTo>
                      <a:pt x="384" y="211"/>
                    </a:moveTo>
                    <a:cubicBezTo>
                      <a:pt x="387" y="206"/>
                      <a:pt x="416" y="214"/>
                      <a:pt x="384" y="179"/>
                    </a:cubicBezTo>
                    <a:cubicBezTo>
                      <a:pt x="352" y="144"/>
                      <a:pt x="250" y="0"/>
                      <a:pt x="192" y="3"/>
                    </a:cubicBezTo>
                    <a:cubicBezTo>
                      <a:pt x="134" y="6"/>
                      <a:pt x="69" y="110"/>
                      <a:pt x="37" y="195"/>
                    </a:cubicBezTo>
                    <a:cubicBezTo>
                      <a:pt x="5" y="280"/>
                      <a:pt x="8" y="448"/>
                      <a:pt x="0" y="515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93" name="Freeform 785"/>
              <p:cNvSpPr>
                <a:spLocks/>
              </p:cNvSpPr>
              <p:nvPr/>
            </p:nvSpPr>
            <p:spPr bwMode="auto">
              <a:xfrm>
                <a:off x="4224" y="2347"/>
                <a:ext cx="344" cy="389"/>
              </a:xfrm>
              <a:custGeom>
                <a:avLst/>
                <a:gdLst>
                  <a:gd name="T0" fmla="*/ 320 w 344"/>
                  <a:gd name="T1" fmla="*/ 149 h 389"/>
                  <a:gd name="T2" fmla="*/ 320 w 344"/>
                  <a:gd name="T3" fmla="*/ 165 h 389"/>
                  <a:gd name="T4" fmla="*/ 176 w 344"/>
                  <a:gd name="T5" fmla="*/ 5 h 389"/>
                  <a:gd name="T6" fmla="*/ 80 w 344"/>
                  <a:gd name="T7" fmla="*/ 133 h 389"/>
                  <a:gd name="T8" fmla="*/ 0 w 344"/>
                  <a:gd name="T9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" h="389">
                    <a:moveTo>
                      <a:pt x="320" y="149"/>
                    </a:moveTo>
                    <a:cubicBezTo>
                      <a:pt x="317" y="152"/>
                      <a:pt x="344" y="189"/>
                      <a:pt x="320" y="165"/>
                    </a:cubicBezTo>
                    <a:cubicBezTo>
                      <a:pt x="296" y="141"/>
                      <a:pt x="216" y="10"/>
                      <a:pt x="176" y="5"/>
                    </a:cubicBezTo>
                    <a:cubicBezTo>
                      <a:pt x="136" y="0"/>
                      <a:pt x="109" y="69"/>
                      <a:pt x="80" y="133"/>
                    </a:cubicBezTo>
                    <a:cubicBezTo>
                      <a:pt x="51" y="197"/>
                      <a:pt x="17" y="336"/>
                      <a:pt x="0" y="389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194" name="Group 786"/>
              <p:cNvGrpSpPr>
                <a:grpSpLocks/>
              </p:cNvGrpSpPr>
              <p:nvPr/>
            </p:nvGrpSpPr>
            <p:grpSpPr bwMode="auto">
              <a:xfrm>
                <a:off x="4320" y="1968"/>
                <a:ext cx="240" cy="192"/>
                <a:chOff x="3984" y="1920"/>
                <a:chExt cx="576" cy="552"/>
              </a:xfrm>
            </p:grpSpPr>
            <p:grpSp>
              <p:nvGrpSpPr>
                <p:cNvPr id="18195" name="Group 787"/>
                <p:cNvGrpSpPr>
                  <a:grpSpLocks/>
                </p:cNvGrpSpPr>
                <p:nvPr/>
              </p:nvGrpSpPr>
              <p:grpSpPr bwMode="auto">
                <a:xfrm>
                  <a:off x="3984" y="1920"/>
                  <a:ext cx="576" cy="528"/>
                  <a:chOff x="3984" y="1920"/>
                  <a:chExt cx="576" cy="528"/>
                </a:xfrm>
              </p:grpSpPr>
              <p:sp>
                <p:nvSpPr>
                  <p:cNvPr id="18196" name="Freeform 788"/>
                  <p:cNvSpPr>
                    <a:spLocks/>
                  </p:cNvSpPr>
                  <p:nvPr/>
                </p:nvSpPr>
                <p:spPr bwMode="auto">
                  <a:xfrm rot="4016713">
                    <a:off x="3996" y="2052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97" name="Freeform 789"/>
                  <p:cNvSpPr>
                    <a:spLocks/>
                  </p:cNvSpPr>
                  <p:nvPr/>
                </p:nvSpPr>
                <p:spPr bwMode="auto">
                  <a:xfrm>
                    <a:off x="4080" y="2208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98" name="Freeform 790"/>
                  <p:cNvSpPr>
                    <a:spLocks/>
                  </p:cNvSpPr>
                  <p:nvPr/>
                </p:nvSpPr>
                <p:spPr bwMode="auto">
                  <a:xfrm rot="3793270">
                    <a:off x="4332" y="2100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99" name="Freeform 791"/>
                  <p:cNvSpPr>
                    <a:spLocks/>
                  </p:cNvSpPr>
                  <p:nvPr/>
                </p:nvSpPr>
                <p:spPr bwMode="auto">
                  <a:xfrm rot="7033587">
                    <a:off x="4092" y="1956"/>
                    <a:ext cx="216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200" name="Freeform 792"/>
                  <p:cNvSpPr>
                    <a:spLocks/>
                  </p:cNvSpPr>
                  <p:nvPr/>
                </p:nvSpPr>
                <p:spPr bwMode="auto">
                  <a:xfrm>
                    <a:off x="4272" y="1920"/>
                    <a:ext cx="192" cy="240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201" name="Freeform 793"/>
                  <p:cNvSpPr>
                    <a:spLocks/>
                  </p:cNvSpPr>
                  <p:nvPr/>
                </p:nvSpPr>
                <p:spPr bwMode="auto">
                  <a:xfrm>
                    <a:off x="4224" y="2160"/>
                    <a:ext cx="96" cy="96"/>
                  </a:xfrm>
                  <a:custGeom>
                    <a:avLst/>
                    <a:gdLst>
                      <a:gd name="T0" fmla="*/ 168 w 224"/>
                      <a:gd name="T1" fmla="*/ 8 h 328"/>
                      <a:gd name="T2" fmla="*/ 24 w 224"/>
                      <a:gd name="T3" fmla="*/ 104 h 328"/>
                      <a:gd name="T4" fmla="*/ 24 w 224"/>
                      <a:gd name="T5" fmla="*/ 296 h 328"/>
                      <a:gd name="T6" fmla="*/ 120 w 224"/>
                      <a:gd name="T7" fmla="*/ 296 h 328"/>
                      <a:gd name="T8" fmla="*/ 216 w 224"/>
                      <a:gd name="T9" fmla="*/ 152 h 328"/>
                      <a:gd name="T10" fmla="*/ 168 w 224"/>
                      <a:gd name="T11" fmla="*/ 8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4" h="328">
                        <a:moveTo>
                          <a:pt x="168" y="8"/>
                        </a:moveTo>
                        <a:cubicBezTo>
                          <a:pt x="136" y="0"/>
                          <a:pt x="48" y="56"/>
                          <a:pt x="24" y="104"/>
                        </a:cubicBezTo>
                        <a:cubicBezTo>
                          <a:pt x="0" y="152"/>
                          <a:pt x="8" y="264"/>
                          <a:pt x="24" y="296"/>
                        </a:cubicBezTo>
                        <a:cubicBezTo>
                          <a:pt x="40" y="328"/>
                          <a:pt x="88" y="320"/>
                          <a:pt x="120" y="296"/>
                        </a:cubicBezTo>
                        <a:cubicBezTo>
                          <a:pt x="152" y="272"/>
                          <a:pt x="208" y="200"/>
                          <a:pt x="216" y="152"/>
                        </a:cubicBezTo>
                        <a:cubicBezTo>
                          <a:pt x="224" y="104"/>
                          <a:pt x="200" y="16"/>
                          <a:pt x="168" y="8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202" name="Freeform 794"/>
                <p:cNvSpPr>
                  <a:spLocks/>
                </p:cNvSpPr>
                <p:nvPr/>
              </p:nvSpPr>
              <p:spPr bwMode="auto">
                <a:xfrm rot="6716713">
                  <a:off x="4236" y="2244"/>
                  <a:ext cx="216" cy="240"/>
                </a:xfrm>
                <a:custGeom>
                  <a:avLst/>
                  <a:gdLst>
                    <a:gd name="T0" fmla="*/ 168 w 224"/>
                    <a:gd name="T1" fmla="*/ 8 h 328"/>
                    <a:gd name="T2" fmla="*/ 24 w 224"/>
                    <a:gd name="T3" fmla="*/ 104 h 328"/>
                    <a:gd name="T4" fmla="*/ 24 w 224"/>
                    <a:gd name="T5" fmla="*/ 296 h 328"/>
                    <a:gd name="T6" fmla="*/ 120 w 224"/>
                    <a:gd name="T7" fmla="*/ 296 h 328"/>
                    <a:gd name="T8" fmla="*/ 216 w 224"/>
                    <a:gd name="T9" fmla="*/ 152 h 328"/>
                    <a:gd name="T10" fmla="*/ 168 w 224"/>
                    <a:gd name="T11" fmla="*/ 8 h 3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328">
                      <a:moveTo>
                        <a:pt x="168" y="8"/>
                      </a:moveTo>
                      <a:cubicBezTo>
                        <a:pt x="136" y="0"/>
                        <a:pt x="48" y="56"/>
                        <a:pt x="24" y="104"/>
                      </a:cubicBezTo>
                      <a:cubicBezTo>
                        <a:pt x="0" y="152"/>
                        <a:pt x="8" y="264"/>
                        <a:pt x="24" y="296"/>
                      </a:cubicBezTo>
                      <a:cubicBezTo>
                        <a:pt x="40" y="328"/>
                        <a:pt x="88" y="320"/>
                        <a:pt x="120" y="296"/>
                      </a:cubicBezTo>
                      <a:cubicBezTo>
                        <a:pt x="152" y="272"/>
                        <a:pt x="208" y="200"/>
                        <a:pt x="216" y="152"/>
                      </a:cubicBezTo>
                      <a:cubicBezTo>
                        <a:pt x="224" y="104"/>
                        <a:pt x="200" y="16"/>
                        <a:pt x="168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203" name="Group 795"/>
              <p:cNvGrpSpPr>
                <a:grpSpLocks/>
              </p:cNvGrpSpPr>
              <p:nvPr/>
            </p:nvGrpSpPr>
            <p:grpSpPr bwMode="auto">
              <a:xfrm>
                <a:off x="4608" y="2304"/>
                <a:ext cx="240" cy="288"/>
                <a:chOff x="3744" y="1920"/>
                <a:chExt cx="664" cy="696"/>
              </a:xfrm>
            </p:grpSpPr>
            <p:grpSp>
              <p:nvGrpSpPr>
                <p:cNvPr id="18204" name="Group 796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8205" name="Freeform 797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206" name="Freeform 798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207" name="Freeform 799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08" name="Freeform 800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09" name="Freeform 801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0" name="Freeform 802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1" name="Freeform 803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2" name="Freeform 804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3" name="Freeform 805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4" name="Freeform 806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5" name="Freeform 807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6" name="Freeform 808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7" name="Freeform 809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8" name="Freeform 810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19" name="Freeform 811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20" name="Freeform 812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21" name="Freeform 813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22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223" name="Group 815"/>
              <p:cNvGrpSpPr>
                <a:grpSpLocks/>
              </p:cNvGrpSpPr>
              <p:nvPr/>
            </p:nvGrpSpPr>
            <p:grpSpPr bwMode="auto">
              <a:xfrm>
                <a:off x="4464" y="2256"/>
                <a:ext cx="240" cy="288"/>
                <a:chOff x="3744" y="1920"/>
                <a:chExt cx="664" cy="696"/>
              </a:xfrm>
            </p:grpSpPr>
            <p:grpSp>
              <p:nvGrpSpPr>
                <p:cNvPr id="18224" name="Group 816"/>
                <p:cNvGrpSpPr>
                  <a:grpSpLocks/>
                </p:cNvGrpSpPr>
                <p:nvPr/>
              </p:nvGrpSpPr>
              <p:grpSpPr bwMode="auto">
                <a:xfrm rot="10650084">
                  <a:off x="3744" y="2064"/>
                  <a:ext cx="664" cy="552"/>
                  <a:chOff x="3744" y="2064"/>
                  <a:chExt cx="664" cy="552"/>
                </a:xfrm>
              </p:grpSpPr>
              <p:sp>
                <p:nvSpPr>
                  <p:cNvPr id="18225" name="Freeform 817"/>
                  <p:cNvSpPr>
                    <a:spLocks/>
                  </p:cNvSpPr>
                  <p:nvPr/>
                </p:nvSpPr>
                <p:spPr bwMode="auto">
                  <a:xfrm>
                    <a:off x="3744" y="2064"/>
                    <a:ext cx="29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226" name="Freeform 818"/>
                  <p:cNvSpPr>
                    <a:spLocks/>
                  </p:cNvSpPr>
                  <p:nvPr/>
                </p:nvSpPr>
                <p:spPr bwMode="auto">
                  <a:xfrm flipH="1">
                    <a:off x="4032" y="2064"/>
                    <a:ext cx="376" cy="552"/>
                  </a:xfrm>
                  <a:custGeom>
                    <a:avLst/>
                    <a:gdLst>
                      <a:gd name="T0" fmla="*/ 296 w 296"/>
                      <a:gd name="T1" fmla="*/ 528 h 552"/>
                      <a:gd name="T2" fmla="*/ 104 w 296"/>
                      <a:gd name="T3" fmla="*/ 528 h 552"/>
                      <a:gd name="T4" fmla="*/ 8 w 296"/>
                      <a:gd name="T5" fmla="*/ 384 h 552"/>
                      <a:gd name="T6" fmla="*/ 56 w 296"/>
                      <a:gd name="T7" fmla="*/ 192 h 552"/>
                      <a:gd name="T8" fmla="*/ 200 w 296"/>
                      <a:gd name="T9" fmla="*/ 48 h 552"/>
                      <a:gd name="T10" fmla="*/ 296 w 296"/>
                      <a:gd name="T11" fmla="*/ 0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6" h="552">
                        <a:moveTo>
                          <a:pt x="296" y="528"/>
                        </a:moveTo>
                        <a:cubicBezTo>
                          <a:pt x="224" y="540"/>
                          <a:pt x="152" y="552"/>
                          <a:pt x="104" y="528"/>
                        </a:cubicBezTo>
                        <a:cubicBezTo>
                          <a:pt x="56" y="504"/>
                          <a:pt x="16" y="440"/>
                          <a:pt x="8" y="384"/>
                        </a:cubicBezTo>
                        <a:cubicBezTo>
                          <a:pt x="0" y="328"/>
                          <a:pt x="24" y="248"/>
                          <a:pt x="56" y="192"/>
                        </a:cubicBezTo>
                        <a:cubicBezTo>
                          <a:pt x="88" y="136"/>
                          <a:pt x="160" y="80"/>
                          <a:pt x="200" y="48"/>
                        </a:cubicBezTo>
                        <a:cubicBezTo>
                          <a:pt x="240" y="16"/>
                          <a:pt x="268" y="8"/>
                          <a:pt x="296" y="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defTabSz="407061" fontAlgn="base" hangingPunct="0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227" name="Freeform 819"/>
                <p:cNvSpPr>
                  <a:spLocks/>
                </p:cNvSpPr>
                <p:nvPr/>
              </p:nvSpPr>
              <p:spPr bwMode="auto">
                <a:xfrm flipV="1">
                  <a:off x="4128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28" name="Freeform 820"/>
                <p:cNvSpPr>
                  <a:spLocks/>
                </p:cNvSpPr>
                <p:nvPr/>
              </p:nvSpPr>
              <p:spPr bwMode="auto">
                <a:xfrm flipV="1">
                  <a:off x="3888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29" name="Freeform 821"/>
                <p:cNvSpPr>
                  <a:spLocks/>
                </p:cNvSpPr>
                <p:nvPr/>
              </p:nvSpPr>
              <p:spPr bwMode="auto">
                <a:xfrm flipV="1">
                  <a:off x="3936" y="220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0" name="Freeform 822"/>
                <p:cNvSpPr>
                  <a:spLocks/>
                </p:cNvSpPr>
                <p:nvPr/>
              </p:nvSpPr>
              <p:spPr bwMode="auto">
                <a:xfrm flipV="1">
                  <a:off x="4032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1" name="Freeform 823"/>
                <p:cNvSpPr>
                  <a:spLocks/>
                </p:cNvSpPr>
                <p:nvPr/>
              </p:nvSpPr>
              <p:spPr bwMode="auto">
                <a:xfrm flipV="1">
                  <a:off x="3984" y="2352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2" name="Freeform 824"/>
                <p:cNvSpPr>
                  <a:spLocks/>
                </p:cNvSpPr>
                <p:nvPr/>
              </p:nvSpPr>
              <p:spPr bwMode="auto">
                <a:xfrm flipV="1">
                  <a:off x="393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3" name="Freeform 825"/>
                <p:cNvSpPr>
                  <a:spLocks/>
                </p:cNvSpPr>
                <p:nvPr/>
              </p:nvSpPr>
              <p:spPr bwMode="auto">
                <a:xfrm flipV="1">
                  <a:off x="3984" y="2448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4" name="Freeform 826"/>
                <p:cNvSpPr>
                  <a:spLocks/>
                </p:cNvSpPr>
                <p:nvPr/>
              </p:nvSpPr>
              <p:spPr bwMode="auto">
                <a:xfrm flipV="1">
                  <a:off x="4080" y="249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5" name="Freeform 827"/>
                <p:cNvSpPr>
                  <a:spLocks/>
                </p:cNvSpPr>
                <p:nvPr/>
              </p:nvSpPr>
              <p:spPr bwMode="auto">
                <a:xfrm flipV="1">
                  <a:off x="3840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6" name="Freeform 828"/>
                <p:cNvSpPr>
                  <a:spLocks/>
                </p:cNvSpPr>
                <p:nvPr/>
              </p:nvSpPr>
              <p:spPr bwMode="auto">
                <a:xfrm flipV="1">
                  <a:off x="388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7" name="Freeform 829"/>
                <p:cNvSpPr>
                  <a:spLocks/>
                </p:cNvSpPr>
                <p:nvPr/>
              </p:nvSpPr>
              <p:spPr bwMode="auto">
                <a:xfrm flipH="1" flipV="1">
                  <a:off x="4080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8" name="Freeform 830"/>
                <p:cNvSpPr>
                  <a:spLocks/>
                </p:cNvSpPr>
                <p:nvPr/>
              </p:nvSpPr>
              <p:spPr bwMode="auto">
                <a:xfrm flipH="1" flipV="1">
                  <a:off x="4176" y="240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9" name="Freeform 831"/>
                <p:cNvSpPr>
                  <a:spLocks/>
                </p:cNvSpPr>
                <p:nvPr/>
              </p:nvSpPr>
              <p:spPr bwMode="auto">
                <a:xfrm flipH="1" flipV="1">
                  <a:off x="4128" y="2304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40" name="Freeform 832"/>
                <p:cNvSpPr>
                  <a:spLocks/>
                </p:cNvSpPr>
                <p:nvPr/>
              </p:nvSpPr>
              <p:spPr bwMode="auto">
                <a:xfrm flipH="1" flipV="1">
                  <a:off x="4224" y="2256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41" name="Freeform 833"/>
                <p:cNvSpPr>
                  <a:spLocks/>
                </p:cNvSpPr>
                <p:nvPr/>
              </p:nvSpPr>
              <p:spPr bwMode="auto">
                <a:xfrm flipH="1" flipV="1">
                  <a:off x="4224" y="2160"/>
                  <a:ext cx="48" cy="48"/>
                </a:xfrm>
                <a:custGeom>
                  <a:avLst/>
                  <a:gdLst>
                    <a:gd name="T0" fmla="*/ 0 w 192"/>
                    <a:gd name="T1" fmla="*/ 288 h 288"/>
                    <a:gd name="T2" fmla="*/ 192 w 192"/>
                    <a:gd name="T3" fmla="*/ 288 h 288"/>
                    <a:gd name="T4" fmla="*/ 48 w 192"/>
                    <a:gd name="T5" fmla="*/ 0 h 288"/>
                    <a:gd name="T6" fmla="*/ 0 w 192"/>
                    <a:gd name="T7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288">
                      <a:moveTo>
                        <a:pt x="0" y="288"/>
                      </a:moveTo>
                      <a:lnTo>
                        <a:pt x="192" y="288"/>
                      </a:lnTo>
                      <a:lnTo>
                        <a:pt x="48" y="0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42" name="plant"/>
                <p:cNvSpPr>
                  <a:spLocks noEditPoints="1" noChangeArrowheads="1"/>
                </p:cNvSpPr>
                <p:nvPr/>
              </p:nvSpPr>
              <p:spPr bwMode="auto">
                <a:xfrm>
                  <a:off x="3888" y="1920"/>
                  <a:ext cx="378" cy="234"/>
                </a:xfrm>
                <a:custGeom>
                  <a:avLst/>
                  <a:gdLst>
                    <a:gd name="T0" fmla="*/ 0 w 21600"/>
                    <a:gd name="T1" fmla="*/ 0 h 21600"/>
                    <a:gd name="T2" fmla="*/ 10800 w 21600"/>
                    <a:gd name="T3" fmla="*/ 0 h 21600"/>
                    <a:gd name="T4" fmla="*/ 21600 w 21600"/>
                    <a:gd name="T5" fmla="*/ 0 h 21600"/>
                    <a:gd name="T6" fmla="*/ 21600 w 21600"/>
                    <a:gd name="T7" fmla="*/ 10800 h 21600"/>
                    <a:gd name="T8" fmla="*/ 21600 w 21600"/>
                    <a:gd name="T9" fmla="*/ 21600 h 21600"/>
                    <a:gd name="T10" fmla="*/ 10800 w 21600"/>
                    <a:gd name="T11" fmla="*/ 21600 h 21600"/>
                    <a:gd name="T12" fmla="*/ 0 w 21600"/>
                    <a:gd name="T13" fmla="*/ 21600 h 21600"/>
                    <a:gd name="T14" fmla="*/ 0 w 21600"/>
                    <a:gd name="T15" fmla="*/ 10800 h 21600"/>
                    <a:gd name="T16" fmla="*/ 7100 w 21600"/>
                    <a:gd name="T17" fmla="*/ 10092 h 21600"/>
                    <a:gd name="T18" fmla="*/ 14545 w 21600"/>
                    <a:gd name="T19" fmla="*/ 135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8" y="9002"/>
                      </a:moveTo>
                      <a:lnTo>
                        <a:pt x="9254" y="8422"/>
                      </a:lnTo>
                      <a:lnTo>
                        <a:pt x="9139" y="7935"/>
                      </a:lnTo>
                      <a:lnTo>
                        <a:pt x="8819" y="7355"/>
                      </a:lnTo>
                      <a:lnTo>
                        <a:pt x="8475" y="6728"/>
                      </a:lnTo>
                      <a:lnTo>
                        <a:pt x="8040" y="6287"/>
                      </a:lnTo>
                      <a:lnTo>
                        <a:pt x="7421" y="5707"/>
                      </a:lnTo>
                      <a:lnTo>
                        <a:pt x="6574" y="5429"/>
                      </a:lnTo>
                      <a:lnTo>
                        <a:pt x="5452" y="5313"/>
                      </a:lnTo>
                      <a:lnTo>
                        <a:pt x="4856" y="5220"/>
                      </a:lnTo>
                      <a:lnTo>
                        <a:pt x="4169" y="5220"/>
                      </a:lnTo>
                      <a:lnTo>
                        <a:pt x="3665" y="5104"/>
                      </a:lnTo>
                      <a:lnTo>
                        <a:pt x="3001" y="4872"/>
                      </a:lnTo>
                      <a:lnTo>
                        <a:pt x="2497" y="4756"/>
                      </a:lnTo>
                      <a:lnTo>
                        <a:pt x="2062" y="4408"/>
                      </a:lnTo>
                      <a:lnTo>
                        <a:pt x="1603" y="4083"/>
                      </a:lnTo>
                      <a:lnTo>
                        <a:pt x="1283" y="3689"/>
                      </a:lnTo>
                      <a:lnTo>
                        <a:pt x="1283" y="4315"/>
                      </a:lnTo>
                      <a:lnTo>
                        <a:pt x="1489" y="5104"/>
                      </a:lnTo>
                      <a:lnTo>
                        <a:pt x="1832" y="6055"/>
                      </a:lnTo>
                      <a:lnTo>
                        <a:pt x="2382" y="6914"/>
                      </a:lnTo>
                      <a:lnTo>
                        <a:pt x="2680" y="7471"/>
                      </a:lnTo>
                      <a:lnTo>
                        <a:pt x="3115" y="7935"/>
                      </a:lnTo>
                      <a:lnTo>
                        <a:pt x="3573" y="8213"/>
                      </a:lnTo>
                      <a:lnTo>
                        <a:pt x="4077" y="8654"/>
                      </a:lnTo>
                      <a:lnTo>
                        <a:pt x="4627" y="9002"/>
                      </a:lnTo>
                      <a:lnTo>
                        <a:pt x="5245" y="9234"/>
                      </a:lnTo>
                      <a:lnTo>
                        <a:pt x="6024" y="9443"/>
                      </a:lnTo>
                      <a:lnTo>
                        <a:pt x="6757" y="9628"/>
                      </a:lnTo>
                      <a:lnTo>
                        <a:pt x="5177" y="10069"/>
                      </a:lnTo>
                      <a:lnTo>
                        <a:pt x="3963" y="10649"/>
                      </a:lnTo>
                      <a:lnTo>
                        <a:pt x="3344" y="11044"/>
                      </a:lnTo>
                      <a:lnTo>
                        <a:pt x="2886" y="11600"/>
                      </a:lnTo>
                      <a:lnTo>
                        <a:pt x="2497" y="12041"/>
                      </a:lnTo>
                      <a:lnTo>
                        <a:pt x="1947" y="12343"/>
                      </a:lnTo>
                      <a:lnTo>
                        <a:pt x="1168" y="12668"/>
                      </a:lnTo>
                      <a:lnTo>
                        <a:pt x="0" y="12900"/>
                      </a:lnTo>
                      <a:lnTo>
                        <a:pt x="435" y="13248"/>
                      </a:lnTo>
                      <a:lnTo>
                        <a:pt x="779" y="13456"/>
                      </a:lnTo>
                      <a:lnTo>
                        <a:pt x="1283" y="13642"/>
                      </a:lnTo>
                      <a:lnTo>
                        <a:pt x="1718" y="13758"/>
                      </a:lnTo>
                      <a:lnTo>
                        <a:pt x="2680" y="13851"/>
                      </a:lnTo>
                      <a:lnTo>
                        <a:pt x="3573" y="13758"/>
                      </a:lnTo>
                      <a:lnTo>
                        <a:pt x="4512" y="13526"/>
                      </a:lnTo>
                      <a:lnTo>
                        <a:pt x="5360" y="13248"/>
                      </a:lnTo>
                      <a:lnTo>
                        <a:pt x="6139" y="12900"/>
                      </a:lnTo>
                      <a:lnTo>
                        <a:pt x="6757" y="12552"/>
                      </a:lnTo>
                      <a:lnTo>
                        <a:pt x="6459" y="13132"/>
                      </a:lnTo>
                      <a:lnTo>
                        <a:pt x="6139" y="13642"/>
                      </a:lnTo>
                      <a:lnTo>
                        <a:pt x="5910" y="14199"/>
                      </a:lnTo>
                      <a:lnTo>
                        <a:pt x="5681" y="14663"/>
                      </a:lnTo>
                      <a:lnTo>
                        <a:pt x="5681" y="15150"/>
                      </a:lnTo>
                      <a:lnTo>
                        <a:pt x="5681" y="15730"/>
                      </a:lnTo>
                      <a:lnTo>
                        <a:pt x="5681" y="16241"/>
                      </a:lnTo>
                      <a:lnTo>
                        <a:pt x="5795" y="16913"/>
                      </a:lnTo>
                      <a:lnTo>
                        <a:pt x="5910" y="17586"/>
                      </a:lnTo>
                      <a:lnTo>
                        <a:pt x="5910" y="18213"/>
                      </a:lnTo>
                      <a:lnTo>
                        <a:pt x="5795" y="18885"/>
                      </a:lnTo>
                      <a:lnTo>
                        <a:pt x="5566" y="19396"/>
                      </a:lnTo>
                      <a:lnTo>
                        <a:pt x="5245" y="19976"/>
                      </a:lnTo>
                      <a:lnTo>
                        <a:pt x="4971" y="20370"/>
                      </a:lnTo>
                      <a:lnTo>
                        <a:pt x="4512" y="20811"/>
                      </a:lnTo>
                      <a:lnTo>
                        <a:pt x="4077" y="21043"/>
                      </a:lnTo>
                      <a:lnTo>
                        <a:pt x="5177" y="20927"/>
                      </a:lnTo>
                      <a:lnTo>
                        <a:pt x="6253" y="20486"/>
                      </a:lnTo>
                      <a:lnTo>
                        <a:pt x="7421" y="19976"/>
                      </a:lnTo>
                      <a:lnTo>
                        <a:pt x="8361" y="19187"/>
                      </a:lnTo>
                      <a:lnTo>
                        <a:pt x="8819" y="18769"/>
                      </a:lnTo>
                      <a:lnTo>
                        <a:pt x="9139" y="18213"/>
                      </a:lnTo>
                      <a:lnTo>
                        <a:pt x="9437" y="17772"/>
                      </a:lnTo>
                      <a:lnTo>
                        <a:pt x="9643" y="17261"/>
                      </a:lnTo>
                      <a:lnTo>
                        <a:pt x="9872" y="16681"/>
                      </a:lnTo>
                      <a:lnTo>
                        <a:pt x="9872" y="16171"/>
                      </a:lnTo>
                      <a:lnTo>
                        <a:pt x="9872" y="15614"/>
                      </a:lnTo>
                      <a:lnTo>
                        <a:pt x="9758" y="15057"/>
                      </a:lnTo>
                      <a:lnTo>
                        <a:pt x="10216" y="15498"/>
                      </a:lnTo>
                      <a:lnTo>
                        <a:pt x="10537" y="16241"/>
                      </a:lnTo>
                      <a:lnTo>
                        <a:pt x="10834" y="17145"/>
                      </a:lnTo>
                      <a:lnTo>
                        <a:pt x="11041" y="18213"/>
                      </a:lnTo>
                      <a:lnTo>
                        <a:pt x="11155" y="19187"/>
                      </a:lnTo>
                      <a:lnTo>
                        <a:pt x="11155" y="20185"/>
                      </a:lnTo>
                      <a:lnTo>
                        <a:pt x="11155" y="20579"/>
                      </a:lnTo>
                      <a:lnTo>
                        <a:pt x="11041" y="21043"/>
                      </a:lnTo>
                      <a:lnTo>
                        <a:pt x="10926" y="21391"/>
                      </a:lnTo>
                      <a:lnTo>
                        <a:pt x="10766" y="21600"/>
                      </a:lnTo>
                      <a:lnTo>
                        <a:pt x="11499" y="21484"/>
                      </a:lnTo>
                      <a:lnTo>
                        <a:pt x="12323" y="21043"/>
                      </a:lnTo>
                      <a:lnTo>
                        <a:pt x="13102" y="20370"/>
                      </a:lnTo>
                      <a:lnTo>
                        <a:pt x="13606" y="19628"/>
                      </a:lnTo>
                      <a:lnTo>
                        <a:pt x="13950" y="19071"/>
                      </a:lnTo>
                      <a:lnTo>
                        <a:pt x="14064" y="18677"/>
                      </a:lnTo>
                      <a:lnTo>
                        <a:pt x="14179" y="18097"/>
                      </a:lnTo>
                      <a:lnTo>
                        <a:pt x="14293" y="17586"/>
                      </a:lnTo>
                      <a:lnTo>
                        <a:pt x="14179" y="16913"/>
                      </a:lnTo>
                      <a:lnTo>
                        <a:pt x="14064" y="16241"/>
                      </a:lnTo>
                      <a:lnTo>
                        <a:pt x="13835" y="15614"/>
                      </a:lnTo>
                      <a:lnTo>
                        <a:pt x="13560" y="14872"/>
                      </a:lnTo>
                      <a:lnTo>
                        <a:pt x="13950" y="14941"/>
                      </a:lnTo>
                      <a:lnTo>
                        <a:pt x="14408" y="15150"/>
                      </a:lnTo>
                      <a:lnTo>
                        <a:pt x="14843" y="15266"/>
                      </a:lnTo>
                      <a:lnTo>
                        <a:pt x="15232" y="15614"/>
                      </a:lnTo>
                      <a:lnTo>
                        <a:pt x="15576" y="15846"/>
                      </a:lnTo>
                      <a:lnTo>
                        <a:pt x="15897" y="16171"/>
                      </a:lnTo>
                      <a:lnTo>
                        <a:pt x="16126" y="16473"/>
                      </a:lnTo>
                      <a:lnTo>
                        <a:pt x="16240" y="16913"/>
                      </a:lnTo>
                      <a:lnTo>
                        <a:pt x="16515" y="17261"/>
                      </a:lnTo>
                      <a:lnTo>
                        <a:pt x="17088" y="17586"/>
                      </a:lnTo>
                      <a:lnTo>
                        <a:pt x="17798" y="17865"/>
                      </a:lnTo>
                      <a:lnTo>
                        <a:pt x="18576" y="18097"/>
                      </a:lnTo>
                      <a:lnTo>
                        <a:pt x="19424" y="18213"/>
                      </a:lnTo>
                      <a:lnTo>
                        <a:pt x="20317" y="18213"/>
                      </a:lnTo>
                      <a:lnTo>
                        <a:pt x="21050" y="18213"/>
                      </a:lnTo>
                      <a:lnTo>
                        <a:pt x="21600" y="17865"/>
                      </a:lnTo>
                      <a:lnTo>
                        <a:pt x="21165" y="17656"/>
                      </a:lnTo>
                      <a:lnTo>
                        <a:pt x="20592" y="17470"/>
                      </a:lnTo>
                      <a:lnTo>
                        <a:pt x="20088" y="17029"/>
                      </a:lnTo>
                      <a:lnTo>
                        <a:pt x="19653" y="16681"/>
                      </a:lnTo>
                      <a:lnTo>
                        <a:pt x="19195" y="16241"/>
                      </a:lnTo>
                      <a:lnTo>
                        <a:pt x="18920" y="15962"/>
                      </a:lnTo>
                      <a:lnTo>
                        <a:pt x="18576" y="15498"/>
                      </a:lnTo>
                      <a:lnTo>
                        <a:pt x="18576" y="15057"/>
                      </a:lnTo>
                      <a:lnTo>
                        <a:pt x="18485" y="14756"/>
                      </a:lnTo>
                      <a:lnTo>
                        <a:pt x="18256" y="14199"/>
                      </a:lnTo>
                      <a:lnTo>
                        <a:pt x="17912" y="13526"/>
                      </a:lnTo>
                      <a:lnTo>
                        <a:pt x="17523" y="13016"/>
                      </a:lnTo>
                      <a:lnTo>
                        <a:pt x="16973" y="12436"/>
                      </a:lnTo>
                      <a:lnTo>
                        <a:pt x="16355" y="12041"/>
                      </a:lnTo>
                      <a:lnTo>
                        <a:pt x="16011" y="11832"/>
                      </a:lnTo>
                      <a:lnTo>
                        <a:pt x="15690" y="11716"/>
                      </a:lnTo>
                      <a:lnTo>
                        <a:pt x="15232" y="11716"/>
                      </a:lnTo>
                      <a:lnTo>
                        <a:pt x="14843" y="11716"/>
                      </a:lnTo>
                      <a:lnTo>
                        <a:pt x="15461" y="11252"/>
                      </a:lnTo>
                      <a:lnTo>
                        <a:pt x="16126" y="10858"/>
                      </a:lnTo>
                      <a:lnTo>
                        <a:pt x="16973" y="10649"/>
                      </a:lnTo>
                      <a:lnTo>
                        <a:pt x="17798" y="10417"/>
                      </a:lnTo>
                      <a:lnTo>
                        <a:pt x="18806" y="10301"/>
                      </a:lnTo>
                      <a:lnTo>
                        <a:pt x="19653" y="10301"/>
                      </a:lnTo>
                      <a:lnTo>
                        <a:pt x="20478" y="10417"/>
                      </a:lnTo>
                      <a:lnTo>
                        <a:pt x="21256" y="10533"/>
                      </a:lnTo>
                      <a:lnTo>
                        <a:pt x="20707" y="9837"/>
                      </a:lnTo>
                      <a:lnTo>
                        <a:pt x="19859" y="9234"/>
                      </a:lnTo>
                      <a:lnTo>
                        <a:pt x="18806" y="8538"/>
                      </a:lnTo>
                      <a:lnTo>
                        <a:pt x="17637" y="8144"/>
                      </a:lnTo>
                      <a:lnTo>
                        <a:pt x="16973" y="8027"/>
                      </a:lnTo>
                      <a:lnTo>
                        <a:pt x="16355" y="7935"/>
                      </a:lnTo>
                      <a:lnTo>
                        <a:pt x="15805" y="7935"/>
                      </a:lnTo>
                      <a:lnTo>
                        <a:pt x="15118" y="8027"/>
                      </a:lnTo>
                      <a:lnTo>
                        <a:pt x="14614" y="8144"/>
                      </a:lnTo>
                      <a:lnTo>
                        <a:pt x="14064" y="8422"/>
                      </a:lnTo>
                      <a:lnTo>
                        <a:pt x="13606" y="8886"/>
                      </a:lnTo>
                      <a:lnTo>
                        <a:pt x="13217" y="9327"/>
                      </a:lnTo>
                      <a:lnTo>
                        <a:pt x="13606" y="8538"/>
                      </a:lnTo>
                      <a:lnTo>
                        <a:pt x="13950" y="7935"/>
                      </a:lnTo>
                      <a:lnTo>
                        <a:pt x="14293" y="7123"/>
                      </a:lnTo>
                      <a:lnTo>
                        <a:pt x="14499" y="6519"/>
                      </a:lnTo>
                      <a:lnTo>
                        <a:pt x="14614" y="5823"/>
                      </a:lnTo>
                      <a:lnTo>
                        <a:pt x="14614" y="5220"/>
                      </a:lnTo>
                      <a:lnTo>
                        <a:pt x="14408" y="4524"/>
                      </a:lnTo>
                      <a:lnTo>
                        <a:pt x="14064" y="3898"/>
                      </a:lnTo>
                      <a:lnTo>
                        <a:pt x="13606" y="3225"/>
                      </a:lnTo>
                      <a:lnTo>
                        <a:pt x="13331" y="2598"/>
                      </a:lnTo>
                      <a:lnTo>
                        <a:pt x="13102" y="2042"/>
                      </a:lnTo>
                      <a:lnTo>
                        <a:pt x="12896" y="1485"/>
                      </a:lnTo>
                      <a:lnTo>
                        <a:pt x="12781" y="1090"/>
                      </a:lnTo>
                      <a:lnTo>
                        <a:pt x="12667" y="626"/>
                      </a:lnTo>
                      <a:lnTo>
                        <a:pt x="12667" y="278"/>
                      </a:lnTo>
                      <a:lnTo>
                        <a:pt x="12667" y="0"/>
                      </a:lnTo>
                      <a:lnTo>
                        <a:pt x="12163" y="394"/>
                      </a:lnTo>
                      <a:lnTo>
                        <a:pt x="11728" y="974"/>
                      </a:lnTo>
                      <a:lnTo>
                        <a:pt x="11155" y="1601"/>
                      </a:lnTo>
                      <a:lnTo>
                        <a:pt x="10766" y="2390"/>
                      </a:lnTo>
                      <a:lnTo>
                        <a:pt x="10330" y="3109"/>
                      </a:lnTo>
                      <a:lnTo>
                        <a:pt x="10101" y="3898"/>
                      </a:lnTo>
                      <a:lnTo>
                        <a:pt x="9987" y="4524"/>
                      </a:lnTo>
                      <a:lnTo>
                        <a:pt x="10101" y="5220"/>
                      </a:lnTo>
                      <a:lnTo>
                        <a:pt x="10216" y="5823"/>
                      </a:lnTo>
                      <a:lnTo>
                        <a:pt x="10330" y="6403"/>
                      </a:lnTo>
                      <a:lnTo>
                        <a:pt x="10330" y="6914"/>
                      </a:lnTo>
                      <a:lnTo>
                        <a:pt x="10216" y="7471"/>
                      </a:lnTo>
                      <a:lnTo>
                        <a:pt x="10101" y="7935"/>
                      </a:lnTo>
                      <a:lnTo>
                        <a:pt x="9872" y="8329"/>
                      </a:lnTo>
                      <a:lnTo>
                        <a:pt x="9643" y="8654"/>
                      </a:lnTo>
                      <a:lnTo>
                        <a:pt x="9368" y="900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061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243" name="Freeform 835"/>
              <p:cNvSpPr>
                <a:spLocks/>
              </p:cNvSpPr>
              <p:nvPr/>
            </p:nvSpPr>
            <p:spPr bwMode="auto">
              <a:xfrm rot="2801507">
                <a:off x="3999" y="2346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244" name="Freeform 836"/>
              <p:cNvSpPr>
                <a:spLocks/>
              </p:cNvSpPr>
              <p:nvPr/>
            </p:nvSpPr>
            <p:spPr bwMode="auto">
              <a:xfrm rot="2801507">
                <a:off x="3984" y="2592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245" name="Freeform 837"/>
              <p:cNvSpPr>
                <a:spLocks/>
              </p:cNvSpPr>
              <p:nvPr/>
            </p:nvSpPr>
            <p:spPr bwMode="auto">
              <a:xfrm rot="9276658">
                <a:off x="4176" y="2544"/>
                <a:ext cx="225" cy="130"/>
              </a:xfrm>
              <a:custGeom>
                <a:avLst/>
                <a:gdLst>
                  <a:gd name="T0" fmla="*/ 0 w 507"/>
                  <a:gd name="T1" fmla="*/ 240 h 352"/>
                  <a:gd name="T2" fmla="*/ 336 w 507"/>
                  <a:gd name="T3" fmla="*/ 320 h 352"/>
                  <a:gd name="T4" fmla="*/ 496 w 507"/>
                  <a:gd name="T5" fmla="*/ 48 h 352"/>
                  <a:gd name="T6" fmla="*/ 400 w 507"/>
                  <a:gd name="T7" fmla="*/ 32 h 352"/>
                  <a:gd name="T8" fmla="*/ 288 w 507"/>
                  <a:gd name="T9" fmla="*/ 32 h 352"/>
                  <a:gd name="T10" fmla="*/ 96 w 507"/>
                  <a:gd name="T11" fmla="*/ 80 h 352"/>
                  <a:gd name="T12" fmla="*/ 48 w 507"/>
                  <a:gd name="T13" fmla="*/ 176 h 352"/>
                  <a:gd name="T14" fmla="*/ 0 w 507"/>
                  <a:gd name="T15" fmla="*/ 224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7" h="352">
                    <a:moveTo>
                      <a:pt x="0" y="240"/>
                    </a:moveTo>
                    <a:cubicBezTo>
                      <a:pt x="56" y="251"/>
                      <a:pt x="253" y="352"/>
                      <a:pt x="336" y="320"/>
                    </a:cubicBezTo>
                    <a:cubicBezTo>
                      <a:pt x="419" y="288"/>
                      <a:pt x="485" y="96"/>
                      <a:pt x="496" y="48"/>
                    </a:cubicBezTo>
                    <a:cubicBezTo>
                      <a:pt x="507" y="0"/>
                      <a:pt x="435" y="35"/>
                      <a:pt x="400" y="32"/>
                    </a:cubicBezTo>
                    <a:cubicBezTo>
                      <a:pt x="365" y="29"/>
                      <a:pt x="339" y="24"/>
                      <a:pt x="288" y="32"/>
                    </a:cubicBezTo>
                    <a:cubicBezTo>
                      <a:pt x="237" y="40"/>
                      <a:pt x="136" y="56"/>
                      <a:pt x="96" y="80"/>
                    </a:cubicBezTo>
                    <a:cubicBezTo>
                      <a:pt x="56" y="104"/>
                      <a:pt x="64" y="152"/>
                      <a:pt x="48" y="176"/>
                    </a:cubicBezTo>
                    <a:cubicBezTo>
                      <a:pt x="32" y="200"/>
                      <a:pt x="16" y="212"/>
                      <a:pt x="0" y="224"/>
                    </a:cubicBezTo>
                  </a:path>
                </a:pathLst>
              </a:custGeom>
              <a:solidFill>
                <a:srgbClr val="33CC33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061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096510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49699"/>
            <a:ext cx="1036800" cy="1589927"/>
            <a:chOff x="3312" y="2640"/>
            <a:chExt cx="806" cy="1187"/>
          </a:xfrm>
        </p:grpSpPr>
        <p:pic>
          <p:nvPicPr>
            <p:cNvPr id="4099" name="Picture 3" descr="girl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640"/>
              <a:ext cx="806" cy="1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0" name="Freeform 4"/>
            <p:cNvSpPr>
              <a:spLocks/>
            </p:cNvSpPr>
            <p:nvPr/>
          </p:nvSpPr>
          <p:spPr bwMode="auto">
            <a:xfrm>
              <a:off x="3442" y="3360"/>
              <a:ext cx="562" cy="252"/>
            </a:xfrm>
            <a:custGeom>
              <a:avLst/>
              <a:gdLst>
                <a:gd name="T0" fmla="*/ 138 w 562"/>
                <a:gd name="T1" fmla="*/ 0 h 252"/>
                <a:gd name="T2" fmla="*/ 438 w 562"/>
                <a:gd name="T3" fmla="*/ 8 h 252"/>
                <a:gd name="T4" fmla="*/ 562 w 562"/>
                <a:gd name="T5" fmla="*/ 224 h 252"/>
                <a:gd name="T6" fmla="*/ 470 w 562"/>
                <a:gd name="T7" fmla="*/ 248 h 252"/>
                <a:gd name="T8" fmla="*/ 400 w 562"/>
                <a:gd name="T9" fmla="*/ 96 h 252"/>
                <a:gd name="T10" fmla="*/ 454 w 562"/>
                <a:gd name="T11" fmla="*/ 252 h 252"/>
                <a:gd name="T12" fmla="*/ 322 w 562"/>
                <a:gd name="T13" fmla="*/ 248 h 252"/>
                <a:gd name="T14" fmla="*/ 304 w 562"/>
                <a:gd name="T15" fmla="*/ 96 h 252"/>
                <a:gd name="T16" fmla="*/ 304 w 562"/>
                <a:gd name="T17" fmla="*/ 240 h 252"/>
                <a:gd name="T18" fmla="*/ 112 w 562"/>
                <a:gd name="T19" fmla="*/ 240 h 252"/>
                <a:gd name="T20" fmla="*/ 208 w 562"/>
                <a:gd name="T21" fmla="*/ 96 h 252"/>
                <a:gd name="T22" fmla="*/ 90 w 562"/>
                <a:gd name="T23" fmla="*/ 240 h 252"/>
                <a:gd name="T24" fmla="*/ 6 w 562"/>
                <a:gd name="T25" fmla="*/ 228 h 252"/>
                <a:gd name="T26" fmla="*/ 18 w 562"/>
                <a:gd name="T27" fmla="*/ 224 h 252"/>
                <a:gd name="T28" fmla="*/ 30 w 562"/>
                <a:gd name="T29" fmla="*/ 204 h 252"/>
                <a:gd name="T30" fmla="*/ 138 w 562"/>
                <a:gd name="T3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2" h="252">
                  <a:moveTo>
                    <a:pt x="138" y="0"/>
                  </a:moveTo>
                  <a:lnTo>
                    <a:pt x="438" y="8"/>
                  </a:lnTo>
                  <a:lnTo>
                    <a:pt x="562" y="224"/>
                  </a:lnTo>
                  <a:lnTo>
                    <a:pt x="470" y="248"/>
                  </a:lnTo>
                  <a:lnTo>
                    <a:pt x="400" y="96"/>
                  </a:lnTo>
                  <a:lnTo>
                    <a:pt x="454" y="252"/>
                  </a:lnTo>
                  <a:lnTo>
                    <a:pt x="322" y="248"/>
                  </a:lnTo>
                  <a:lnTo>
                    <a:pt x="304" y="96"/>
                  </a:lnTo>
                  <a:lnTo>
                    <a:pt x="304" y="240"/>
                  </a:lnTo>
                  <a:lnTo>
                    <a:pt x="112" y="240"/>
                  </a:lnTo>
                  <a:lnTo>
                    <a:pt x="208" y="96"/>
                  </a:lnTo>
                  <a:lnTo>
                    <a:pt x="90" y="240"/>
                  </a:lnTo>
                  <a:cubicBezTo>
                    <a:pt x="59" y="239"/>
                    <a:pt x="36" y="235"/>
                    <a:pt x="6" y="228"/>
                  </a:cubicBezTo>
                  <a:cubicBezTo>
                    <a:pt x="0" y="227"/>
                    <a:pt x="14" y="228"/>
                    <a:pt x="18" y="224"/>
                  </a:cubicBezTo>
                  <a:cubicBezTo>
                    <a:pt x="25" y="217"/>
                    <a:pt x="4" y="241"/>
                    <a:pt x="30" y="204"/>
                  </a:cubicBezTo>
                  <a:lnTo>
                    <a:pt x="138" y="0"/>
                  </a:lnTo>
                  <a:close/>
                </a:path>
              </a:pathLst>
            </a:custGeom>
            <a:gradFill rotWithShape="1">
              <a:gsLst>
                <a:gs pos="0">
                  <a:srgbClr val="777777"/>
                </a:gs>
                <a:gs pos="50000">
                  <a:srgbClr val="333333"/>
                </a:gs>
                <a:gs pos="100000">
                  <a:srgbClr val="77777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3584" y="3328"/>
              <a:ext cx="288" cy="36"/>
            </a:xfrm>
            <a:custGeom>
              <a:avLst/>
              <a:gdLst>
                <a:gd name="T0" fmla="*/ 4 w 288"/>
                <a:gd name="T1" fmla="*/ 0 h 36"/>
                <a:gd name="T2" fmla="*/ 24 w 288"/>
                <a:gd name="T3" fmla="*/ 0 h 36"/>
                <a:gd name="T4" fmla="*/ 284 w 288"/>
                <a:gd name="T5" fmla="*/ 4 h 36"/>
                <a:gd name="T6" fmla="*/ 288 w 288"/>
                <a:gd name="T7" fmla="*/ 36 h 36"/>
                <a:gd name="T8" fmla="*/ 0 w 288"/>
                <a:gd name="T9" fmla="*/ 36 h 36"/>
                <a:gd name="T10" fmla="*/ 0 w 288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36">
                  <a:moveTo>
                    <a:pt x="4" y="0"/>
                  </a:moveTo>
                  <a:cubicBezTo>
                    <a:pt x="11" y="0"/>
                    <a:pt x="17" y="0"/>
                    <a:pt x="24" y="0"/>
                  </a:cubicBezTo>
                  <a:lnTo>
                    <a:pt x="284" y="4"/>
                  </a:lnTo>
                  <a:lnTo>
                    <a:pt x="288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4D4D4D"/>
                </a:gs>
                <a:gs pos="50000">
                  <a:schemeClr val="tx1"/>
                </a:gs>
                <a:gs pos="100000">
                  <a:srgbClr val="4D4D4D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 rot="720688">
              <a:off x="3744" y="2640"/>
              <a:ext cx="240" cy="192"/>
              <a:chOff x="4224" y="3648"/>
              <a:chExt cx="576" cy="384"/>
            </a:xfrm>
          </p:grpSpPr>
          <p:sp>
            <p:nvSpPr>
              <p:cNvPr id="4103" name="Freeform 7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>
                  <a:gd name="T0" fmla="*/ 288 w 576"/>
                  <a:gd name="T1" fmla="*/ 240 h 384"/>
                  <a:gd name="T2" fmla="*/ 0 w 576"/>
                  <a:gd name="T3" fmla="*/ 192 h 384"/>
                  <a:gd name="T4" fmla="*/ 96 w 576"/>
                  <a:gd name="T5" fmla="*/ 0 h 384"/>
                  <a:gd name="T6" fmla="*/ 288 w 576"/>
                  <a:gd name="T7" fmla="*/ 144 h 384"/>
                  <a:gd name="T8" fmla="*/ 576 w 576"/>
                  <a:gd name="T9" fmla="*/ 192 h 384"/>
                  <a:gd name="T10" fmla="*/ 528 w 576"/>
                  <a:gd name="T11" fmla="*/ 336 h 384"/>
                  <a:gd name="T12" fmla="*/ 432 w 576"/>
                  <a:gd name="T13" fmla="*/ 384 h 384"/>
                  <a:gd name="T14" fmla="*/ 240 w 576"/>
                  <a:gd name="T15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 rot="-4571917">
              <a:off x="3432" y="2664"/>
              <a:ext cx="240" cy="192"/>
              <a:chOff x="4224" y="3648"/>
              <a:chExt cx="576" cy="384"/>
            </a:xfrm>
          </p:grpSpPr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>
                  <a:gd name="T0" fmla="*/ 288 w 576"/>
                  <a:gd name="T1" fmla="*/ 240 h 384"/>
                  <a:gd name="T2" fmla="*/ 0 w 576"/>
                  <a:gd name="T3" fmla="*/ 192 h 384"/>
                  <a:gd name="T4" fmla="*/ 96 w 576"/>
                  <a:gd name="T5" fmla="*/ 0 h 384"/>
                  <a:gd name="T6" fmla="*/ 288 w 576"/>
                  <a:gd name="T7" fmla="*/ 144 h 384"/>
                  <a:gd name="T8" fmla="*/ 576 w 576"/>
                  <a:gd name="T9" fmla="*/ 192 h 384"/>
                  <a:gd name="T10" fmla="*/ 528 w 576"/>
                  <a:gd name="T11" fmla="*/ 336 h 384"/>
                  <a:gd name="T12" fmla="*/ 432 w 576"/>
                  <a:gd name="T13" fmla="*/ 384 h 384"/>
                  <a:gd name="T14" fmla="*/ 240 w 576"/>
                  <a:gd name="T15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7" name="Oval 11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1959840" y="2514508"/>
            <a:ext cx="1036800" cy="1589927"/>
            <a:chOff x="3312" y="2640"/>
            <a:chExt cx="806" cy="1187"/>
          </a:xfrm>
        </p:grpSpPr>
        <p:pic>
          <p:nvPicPr>
            <p:cNvPr id="4109" name="Picture 13" descr="girl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640"/>
              <a:ext cx="806" cy="1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3442" y="3360"/>
              <a:ext cx="562" cy="252"/>
            </a:xfrm>
            <a:custGeom>
              <a:avLst/>
              <a:gdLst>
                <a:gd name="T0" fmla="*/ 138 w 562"/>
                <a:gd name="T1" fmla="*/ 0 h 252"/>
                <a:gd name="T2" fmla="*/ 438 w 562"/>
                <a:gd name="T3" fmla="*/ 8 h 252"/>
                <a:gd name="T4" fmla="*/ 562 w 562"/>
                <a:gd name="T5" fmla="*/ 224 h 252"/>
                <a:gd name="T6" fmla="*/ 470 w 562"/>
                <a:gd name="T7" fmla="*/ 248 h 252"/>
                <a:gd name="T8" fmla="*/ 400 w 562"/>
                <a:gd name="T9" fmla="*/ 96 h 252"/>
                <a:gd name="T10" fmla="*/ 454 w 562"/>
                <a:gd name="T11" fmla="*/ 252 h 252"/>
                <a:gd name="T12" fmla="*/ 322 w 562"/>
                <a:gd name="T13" fmla="*/ 248 h 252"/>
                <a:gd name="T14" fmla="*/ 304 w 562"/>
                <a:gd name="T15" fmla="*/ 96 h 252"/>
                <a:gd name="T16" fmla="*/ 304 w 562"/>
                <a:gd name="T17" fmla="*/ 240 h 252"/>
                <a:gd name="T18" fmla="*/ 112 w 562"/>
                <a:gd name="T19" fmla="*/ 240 h 252"/>
                <a:gd name="T20" fmla="*/ 208 w 562"/>
                <a:gd name="T21" fmla="*/ 96 h 252"/>
                <a:gd name="T22" fmla="*/ 90 w 562"/>
                <a:gd name="T23" fmla="*/ 240 h 252"/>
                <a:gd name="T24" fmla="*/ 6 w 562"/>
                <a:gd name="T25" fmla="*/ 228 h 252"/>
                <a:gd name="T26" fmla="*/ 18 w 562"/>
                <a:gd name="T27" fmla="*/ 224 h 252"/>
                <a:gd name="T28" fmla="*/ 30 w 562"/>
                <a:gd name="T29" fmla="*/ 204 h 252"/>
                <a:gd name="T30" fmla="*/ 138 w 562"/>
                <a:gd name="T3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2" h="252">
                  <a:moveTo>
                    <a:pt x="138" y="0"/>
                  </a:moveTo>
                  <a:lnTo>
                    <a:pt x="438" y="8"/>
                  </a:lnTo>
                  <a:lnTo>
                    <a:pt x="562" y="224"/>
                  </a:lnTo>
                  <a:lnTo>
                    <a:pt x="470" y="248"/>
                  </a:lnTo>
                  <a:lnTo>
                    <a:pt x="400" y="96"/>
                  </a:lnTo>
                  <a:lnTo>
                    <a:pt x="454" y="252"/>
                  </a:lnTo>
                  <a:lnTo>
                    <a:pt x="322" y="248"/>
                  </a:lnTo>
                  <a:lnTo>
                    <a:pt x="304" y="96"/>
                  </a:lnTo>
                  <a:lnTo>
                    <a:pt x="304" y="240"/>
                  </a:lnTo>
                  <a:lnTo>
                    <a:pt x="112" y="240"/>
                  </a:lnTo>
                  <a:lnTo>
                    <a:pt x="208" y="96"/>
                  </a:lnTo>
                  <a:lnTo>
                    <a:pt x="90" y="240"/>
                  </a:lnTo>
                  <a:cubicBezTo>
                    <a:pt x="59" y="239"/>
                    <a:pt x="36" y="235"/>
                    <a:pt x="6" y="228"/>
                  </a:cubicBezTo>
                  <a:cubicBezTo>
                    <a:pt x="0" y="227"/>
                    <a:pt x="14" y="228"/>
                    <a:pt x="18" y="224"/>
                  </a:cubicBezTo>
                  <a:cubicBezTo>
                    <a:pt x="25" y="217"/>
                    <a:pt x="4" y="241"/>
                    <a:pt x="30" y="204"/>
                  </a:cubicBezTo>
                  <a:lnTo>
                    <a:pt x="138" y="0"/>
                  </a:lnTo>
                  <a:close/>
                </a:path>
              </a:pathLst>
            </a:custGeom>
            <a:gradFill rotWithShape="1">
              <a:gsLst>
                <a:gs pos="0">
                  <a:srgbClr val="777777"/>
                </a:gs>
                <a:gs pos="50000">
                  <a:srgbClr val="333333"/>
                </a:gs>
                <a:gs pos="100000">
                  <a:srgbClr val="77777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3584" y="3328"/>
              <a:ext cx="288" cy="36"/>
            </a:xfrm>
            <a:custGeom>
              <a:avLst/>
              <a:gdLst>
                <a:gd name="T0" fmla="*/ 4 w 288"/>
                <a:gd name="T1" fmla="*/ 0 h 36"/>
                <a:gd name="T2" fmla="*/ 24 w 288"/>
                <a:gd name="T3" fmla="*/ 0 h 36"/>
                <a:gd name="T4" fmla="*/ 284 w 288"/>
                <a:gd name="T5" fmla="*/ 4 h 36"/>
                <a:gd name="T6" fmla="*/ 288 w 288"/>
                <a:gd name="T7" fmla="*/ 36 h 36"/>
                <a:gd name="T8" fmla="*/ 0 w 288"/>
                <a:gd name="T9" fmla="*/ 36 h 36"/>
                <a:gd name="T10" fmla="*/ 0 w 288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36">
                  <a:moveTo>
                    <a:pt x="4" y="0"/>
                  </a:moveTo>
                  <a:cubicBezTo>
                    <a:pt x="11" y="0"/>
                    <a:pt x="17" y="0"/>
                    <a:pt x="24" y="0"/>
                  </a:cubicBezTo>
                  <a:lnTo>
                    <a:pt x="284" y="4"/>
                  </a:lnTo>
                  <a:lnTo>
                    <a:pt x="288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4D4D4D"/>
                </a:gs>
                <a:gs pos="50000">
                  <a:schemeClr val="tx1"/>
                </a:gs>
                <a:gs pos="100000">
                  <a:srgbClr val="4D4D4D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112" name="Group 16"/>
            <p:cNvGrpSpPr>
              <a:grpSpLocks/>
            </p:cNvGrpSpPr>
            <p:nvPr/>
          </p:nvGrpSpPr>
          <p:grpSpPr bwMode="auto">
            <a:xfrm rot="720688">
              <a:off x="3744" y="2640"/>
              <a:ext cx="240" cy="192"/>
              <a:chOff x="4224" y="3648"/>
              <a:chExt cx="576" cy="384"/>
            </a:xfrm>
          </p:grpSpPr>
          <p:sp>
            <p:nvSpPr>
              <p:cNvPr id="4113" name="Freeform 17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>
                  <a:gd name="T0" fmla="*/ 288 w 576"/>
                  <a:gd name="T1" fmla="*/ 240 h 384"/>
                  <a:gd name="T2" fmla="*/ 0 w 576"/>
                  <a:gd name="T3" fmla="*/ 192 h 384"/>
                  <a:gd name="T4" fmla="*/ 96 w 576"/>
                  <a:gd name="T5" fmla="*/ 0 h 384"/>
                  <a:gd name="T6" fmla="*/ 288 w 576"/>
                  <a:gd name="T7" fmla="*/ 144 h 384"/>
                  <a:gd name="T8" fmla="*/ 576 w 576"/>
                  <a:gd name="T9" fmla="*/ 192 h 384"/>
                  <a:gd name="T10" fmla="*/ 528 w 576"/>
                  <a:gd name="T11" fmla="*/ 336 h 384"/>
                  <a:gd name="T12" fmla="*/ 432 w 576"/>
                  <a:gd name="T13" fmla="*/ 384 h 384"/>
                  <a:gd name="T14" fmla="*/ 240 w 576"/>
                  <a:gd name="T15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14" name="Oval 18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5" name="Group 19"/>
            <p:cNvGrpSpPr>
              <a:grpSpLocks/>
            </p:cNvGrpSpPr>
            <p:nvPr/>
          </p:nvGrpSpPr>
          <p:grpSpPr bwMode="auto">
            <a:xfrm rot="-4571917">
              <a:off x="3432" y="2664"/>
              <a:ext cx="240" cy="192"/>
              <a:chOff x="4224" y="3648"/>
              <a:chExt cx="576" cy="384"/>
            </a:xfrm>
          </p:grpSpPr>
          <p:sp>
            <p:nvSpPr>
              <p:cNvPr id="4116" name="Freeform 20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>
                  <a:gd name="T0" fmla="*/ 288 w 576"/>
                  <a:gd name="T1" fmla="*/ 240 h 384"/>
                  <a:gd name="T2" fmla="*/ 0 w 576"/>
                  <a:gd name="T3" fmla="*/ 192 h 384"/>
                  <a:gd name="T4" fmla="*/ 96 w 576"/>
                  <a:gd name="T5" fmla="*/ 0 h 384"/>
                  <a:gd name="T6" fmla="*/ 288 w 576"/>
                  <a:gd name="T7" fmla="*/ 144 h 384"/>
                  <a:gd name="T8" fmla="*/ 576 w 576"/>
                  <a:gd name="T9" fmla="*/ 192 h 384"/>
                  <a:gd name="T10" fmla="*/ 528 w 576"/>
                  <a:gd name="T11" fmla="*/ 336 h 384"/>
                  <a:gd name="T12" fmla="*/ 432 w 576"/>
                  <a:gd name="T13" fmla="*/ 384 h 384"/>
                  <a:gd name="T14" fmla="*/ 240 w 576"/>
                  <a:gd name="T15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2743200" y="2449699"/>
            <a:ext cx="1036800" cy="1589927"/>
            <a:chOff x="3312" y="2640"/>
            <a:chExt cx="806" cy="1187"/>
          </a:xfrm>
        </p:grpSpPr>
        <p:pic>
          <p:nvPicPr>
            <p:cNvPr id="4119" name="Picture 23" descr="girl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640"/>
              <a:ext cx="806" cy="1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3442" y="3360"/>
              <a:ext cx="562" cy="252"/>
            </a:xfrm>
            <a:custGeom>
              <a:avLst/>
              <a:gdLst>
                <a:gd name="T0" fmla="*/ 138 w 562"/>
                <a:gd name="T1" fmla="*/ 0 h 252"/>
                <a:gd name="T2" fmla="*/ 438 w 562"/>
                <a:gd name="T3" fmla="*/ 8 h 252"/>
                <a:gd name="T4" fmla="*/ 562 w 562"/>
                <a:gd name="T5" fmla="*/ 224 h 252"/>
                <a:gd name="T6" fmla="*/ 470 w 562"/>
                <a:gd name="T7" fmla="*/ 248 h 252"/>
                <a:gd name="T8" fmla="*/ 400 w 562"/>
                <a:gd name="T9" fmla="*/ 96 h 252"/>
                <a:gd name="T10" fmla="*/ 454 w 562"/>
                <a:gd name="T11" fmla="*/ 252 h 252"/>
                <a:gd name="T12" fmla="*/ 322 w 562"/>
                <a:gd name="T13" fmla="*/ 248 h 252"/>
                <a:gd name="T14" fmla="*/ 304 w 562"/>
                <a:gd name="T15" fmla="*/ 96 h 252"/>
                <a:gd name="T16" fmla="*/ 304 w 562"/>
                <a:gd name="T17" fmla="*/ 240 h 252"/>
                <a:gd name="T18" fmla="*/ 112 w 562"/>
                <a:gd name="T19" fmla="*/ 240 h 252"/>
                <a:gd name="T20" fmla="*/ 208 w 562"/>
                <a:gd name="T21" fmla="*/ 96 h 252"/>
                <a:gd name="T22" fmla="*/ 90 w 562"/>
                <a:gd name="T23" fmla="*/ 240 h 252"/>
                <a:gd name="T24" fmla="*/ 6 w 562"/>
                <a:gd name="T25" fmla="*/ 228 h 252"/>
                <a:gd name="T26" fmla="*/ 18 w 562"/>
                <a:gd name="T27" fmla="*/ 224 h 252"/>
                <a:gd name="T28" fmla="*/ 30 w 562"/>
                <a:gd name="T29" fmla="*/ 204 h 252"/>
                <a:gd name="T30" fmla="*/ 138 w 562"/>
                <a:gd name="T3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2" h="252">
                  <a:moveTo>
                    <a:pt x="138" y="0"/>
                  </a:moveTo>
                  <a:lnTo>
                    <a:pt x="438" y="8"/>
                  </a:lnTo>
                  <a:lnTo>
                    <a:pt x="562" y="224"/>
                  </a:lnTo>
                  <a:lnTo>
                    <a:pt x="470" y="248"/>
                  </a:lnTo>
                  <a:lnTo>
                    <a:pt x="400" y="96"/>
                  </a:lnTo>
                  <a:lnTo>
                    <a:pt x="454" y="252"/>
                  </a:lnTo>
                  <a:lnTo>
                    <a:pt x="322" y="248"/>
                  </a:lnTo>
                  <a:lnTo>
                    <a:pt x="304" y="96"/>
                  </a:lnTo>
                  <a:lnTo>
                    <a:pt x="304" y="240"/>
                  </a:lnTo>
                  <a:lnTo>
                    <a:pt x="112" y="240"/>
                  </a:lnTo>
                  <a:lnTo>
                    <a:pt x="208" y="96"/>
                  </a:lnTo>
                  <a:lnTo>
                    <a:pt x="90" y="240"/>
                  </a:lnTo>
                  <a:cubicBezTo>
                    <a:pt x="59" y="239"/>
                    <a:pt x="36" y="235"/>
                    <a:pt x="6" y="228"/>
                  </a:cubicBezTo>
                  <a:cubicBezTo>
                    <a:pt x="0" y="227"/>
                    <a:pt x="14" y="228"/>
                    <a:pt x="18" y="224"/>
                  </a:cubicBezTo>
                  <a:cubicBezTo>
                    <a:pt x="25" y="217"/>
                    <a:pt x="4" y="241"/>
                    <a:pt x="30" y="204"/>
                  </a:cubicBezTo>
                  <a:lnTo>
                    <a:pt x="138" y="0"/>
                  </a:lnTo>
                  <a:close/>
                </a:path>
              </a:pathLst>
            </a:custGeom>
            <a:gradFill rotWithShape="1">
              <a:gsLst>
                <a:gs pos="0">
                  <a:srgbClr val="CC0099"/>
                </a:gs>
                <a:gs pos="50000">
                  <a:srgbClr val="660066"/>
                </a:gs>
                <a:gs pos="100000">
                  <a:srgbClr val="CC0099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3584" y="3328"/>
              <a:ext cx="288" cy="36"/>
            </a:xfrm>
            <a:custGeom>
              <a:avLst/>
              <a:gdLst>
                <a:gd name="T0" fmla="*/ 4 w 288"/>
                <a:gd name="T1" fmla="*/ 0 h 36"/>
                <a:gd name="T2" fmla="*/ 24 w 288"/>
                <a:gd name="T3" fmla="*/ 0 h 36"/>
                <a:gd name="T4" fmla="*/ 284 w 288"/>
                <a:gd name="T5" fmla="*/ 4 h 36"/>
                <a:gd name="T6" fmla="*/ 288 w 288"/>
                <a:gd name="T7" fmla="*/ 36 h 36"/>
                <a:gd name="T8" fmla="*/ 0 w 288"/>
                <a:gd name="T9" fmla="*/ 36 h 36"/>
                <a:gd name="T10" fmla="*/ 0 w 288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36">
                  <a:moveTo>
                    <a:pt x="4" y="0"/>
                  </a:moveTo>
                  <a:cubicBezTo>
                    <a:pt x="11" y="0"/>
                    <a:pt x="17" y="0"/>
                    <a:pt x="24" y="0"/>
                  </a:cubicBezTo>
                  <a:lnTo>
                    <a:pt x="284" y="4"/>
                  </a:lnTo>
                  <a:lnTo>
                    <a:pt x="288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122" name="Group 26"/>
            <p:cNvGrpSpPr>
              <a:grpSpLocks/>
            </p:cNvGrpSpPr>
            <p:nvPr/>
          </p:nvGrpSpPr>
          <p:grpSpPr bwMode="auto">
            <a:xfrm rot="720688">
              <a:off x="3744" y="2640"/>
              <a:ext cx="240" cy="192"/>
              <a:chOff x="4224" y="3648"/>
              <a:chExt cx="576" cy="384"/>
            </a:xfrm>
          </p:grpSpPr>
          <p:sp>
            <p:nvSpPr>
              <p:cNvPr id="4123" name="Freeform 27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>
                  <a:gd name="T0" fmla="*/ 288 w 576"/>
                  <a:gd name="T1" fmla="*/ 240 h 384"/>
                  <a:gd name="T2" fmla="*/ 0 w 576"/>
                  <a:gd name="T3" fmla="*/ 192 h 384"/>
                  <a:gd name="T4" fmla="*/ 96 w 576"/>
                  <a:gd name="T5" fmla="*/ 0 h 384"/>
                  <a:gd name="T6" fmla="*/ 288 w 576"/>
                  <a:gd name="T7" fmla="*/ 144 h 384"/>
                  <a:gd name="T8" fmla="*/ 576 w 576"/>
                  <a:gd name="T9" fmla="*/ 192 h 384"/>
                  <a:gd name="T10" fmla="*/ 528 w 576"/>
                  <a:gd name="T11" fmla="*/ 336 h 384"/>
                  <a:gd name="T12" fmla="*/ 432 w 576"/>
                  <a:gd name="T13" fmla="*/ 384 h 384"/>
                  <a:gd name="T14" fmla="*/ 240 w 576"/>
                  <a:gd name="T15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24" name="Oval 28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rgbClr val="66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5" name="Group 29"/>
            <p:cNvGrpSpPr>
              <a:grpSpLocks/>
            </p:cNvGrpSpPr>
            <p:nvPr/>
          </p:nvGrpSpPr>
          <p:grpSpPr bwMode="auto">
            <a:xfrm rot="-4571917">
              <a:off x="3432" y="2664"/>
              <a:ext cx="240" cy="192"/>
              <a:chOff x="4224" y="3648"/>
              <a:chExt cx="576" cy="384"/>
            </a:xfrm>
          </p:grpSpPr>
          <p:sp>
            <p:nvSpPr>
              <p:cNvPr id="4126" name="Freeform 30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>
                  <a:gd name="T0" fmla="*/ 288 w 576"/>
                  <a:gd name="T1" fmla="*/ 240 h 384"/>
                  <a:gd name="T2" fmla="*/ 0 w 576"/>
                  <a:gd name="T3" fmla="*/ 192 h 384"/>
                  <a:gd name="T4" fmla="*/ 96 w 576"/>
                  <a:gd name="T5" fmla="*/ 0 h 384"/>
                  <a:gd name="T6" fmla="*/ 288 w 576"/>
                  <a:gd name="T7" fmla="*/ 144 h 384"/>
                  <a:gd name="T8" fmla="*/ 576 w 576"/>
                  <a:gd name="T9" fmla="*/ 192 h 384"/>
                  <a:gd name="T10" fmla="*/ 528 w 576"/>
                  <a:gd name="T11" fmla="*/ 336 h 384"/>
                  <a:gd name="T12" fmla="*/ 432 w 576"/>
                  <a:gd name="T13" fmla="*/ 384 h 384"/>
                  <a:gd name="T14" fmla="*/ 240 w 576"/>
                  <a:gd name="T15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27" name="Oval 31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rgbClr val="66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979200" y="2514508"/>
            <a:ext cx="1036800" cy="1589927"/>
            <a:chOff x="3312" y="2640"/>
            <a:chExt cx="806" cy="1187"/>
          </a:xfrm>
        </p:grpSpPr>
        <p:pic>
          <p:nvPicPr>
            <p:cNvPr id="4129" name="Picture 33" descr="girl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640"/>
              <a:ext cx="806" cy="1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3442" y="3360"/>
              <a:ext cx="562" cy="252"/>
            </a:xfrm>
            <a:custGeom>
              <a:avLst/>
              <a:gdLst>
                <a:gd name="T0" fmla="*/ 138 w 562"/>
                <a:gd name="T1" fmla="*/ 0 h 252"/>
                <a:gd name="T2" fmla="*/ 438 w 562"/>
                <a:gd name="T3" fmla="*/ 8 h 252"/>
                <a:gd name="T4" fmla="*/ 562 w 562"/>
                <a:gd name="T5" fmla="*/ 224 h 252"/>
                <a:gd name="T6" fmla="*/ 470 w 562"/>
                <a:gd name="T7" fmla="*/ 248 h 252"/>
                <a:gd name="T8" fmla="*/ 400 w 562"/>
                <a:gd name="T9" fmla="*/ 96 h 252"/>
                <a:gd name="T10" fmla="*/ 454 w 562"/>
                <a:gd name="T11" fmla="*/ 252 h 252"/>
                <a:gd name="T12" fmla="*/ 322 w 562"/>
                <a:gd name="T13" fmla="*/ 248 h 252"/>
                <a:gd name="T14" fmla="*/ 304 w 562"/>
                <a:gd name="T15" fmla="*/ 96 h 252"/>
                <a:gd name="T16" fmla="*/ 304 w 562"/>
                <a:gd name="T17" fmla="*/ 240 h 252"/>
                <a:gd name="T18" fmla="*/ 112 w 562"/>
                <a:gd name="T19" fmla="*/ 240 h 252"/>
                <a:gd name="T20" fmla="*/ 208 w 562"/>
                <a:gd name="T21" fmla="*/ 96 h 252"/>
                <a:gd name="T22" fmla="*/ 90 w 562"/>
                <a:gd name="T23" fmla="*/ 240 h 252"/>
                <a:gd name="T24" fmla="*/ 6 w 562"/>
                <a:gd name="T25" fmla="*/ 228 h 252"/>
                <a:gd name="T26" fmla="*/ 18 w 562"/>
                <a:gd name="T27" fmla="*/ 224 h 252"/>
                <a:gd name="T28" fmla="*/ 30 w 562"/>
                <a:gd name="T29" fmla="*/ 204 h 252"/>
                <a:gd name="T30" fmla="*/ 138 w 562"/>
                <a:gd name="T3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2" h="252">
                  <a:moveTo>
                    <a:pt x="138" y="0"/>
                  </a:moveTo>
                  <a:lnTo>
                    <a:pt x="438" y="8"/>
                  </a:lnTo>
                  <a:lnTo>
                    <a:pt x="562" y="224"/>
                  </a:lnTo>
                  <a:lnTo>
                    <a:pt x="470" y="248"/>
                  </a:lnTo>
                  <a:lnTo>
                    <a:pt x="400" y="96"/>
                  </a:lnTo>
                  <a:lnTo>
                    <a:pt x="454" y="252"/>
                  </a:lnTo>
                  <a:lnTo>
                    <a:pt x="322" y="248"/>
                  </a:lnTo>
                  <a:lnTo>
                    <a:pt x="304" y="96"/>
                  </a:lnTo>
                  <a:lnTo>
                    <a:pt x="304" y="240"/>
                  </a:lnTo>
                  <a:lnTo>
                    <a:pt x="112" y="240"/>
                  </a:lnTo>
                  <a:lnTo>
                    <a:pt x="208" y="96"/>
                  </a:lnTo>
                  <a:lnTo>
                    <a:pt x="90" y="240"/>
                  </a:lnTo>
                  <a:cubicBezTo>
                    <a:pt x="59" y="239"/>
                    <a:pt x="36" y="235"/>
                    <a:pt x="6" y="228"/>
                  </a:cubicBezTo>
                  <a:cubicBezTo>
                    <a:pt x="0" y="227"/>
                    <a:pt x="14" y="228"/>
                    <a:pt x="18" y="224"/>
                  </a:cubicBezTo>
                  <a:cubicBezTo>
                    <a:pt x="25" y="217"/>
                    <a:pt x="4" y="241"/>
                    <a:pt x="30" y="204"/>
                  </a:cubicBezTo>
                  <a:lnTo>
                    <a:pt x="138" y="0"/>
                  </a:lnTo>
                  <a:close/>
                </a:path>
              </a:pathLst>
            </a:custGeom>
            <a:gradFill rotWithShape="1">
              <a:gsLst>
                <a:gs pos="0">
                  <a:srgbClr val="CC0099"/>
                </a:gs>
                <a:gs pos="50000">
                  <a:srgbClr val="660066"/>
                </a:gs>
                <a:gs pos="100000">
                  <a:srgbClr val="CC0099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auto">
            <a:xfrm>
              <a:off x="3584" y="3328"/>
              <a:ext cx="288" cy="36"/>
            </a:xfrm>
            <a:custGeom>
              <a:avLst/>
              <a:gdLst>
                <a:gd name="T0" fmla="*/ 4 w 288"/>
                <a:gd name="T1" fmla="*/ 0 h 36"/>
                <a:gd name="T2" fmla="*/ 24 w 288"/>
                <a:gd name="T3" fmla="*/ 0 h 36"/>
                <a:gd name="T4" fmla="*/ 284 w 288"/>
                <a:gd name="T5" fmla="*/ 4 h 36"/>
                <a:gd name="T6" fmla="*/ 288 w 288"/>
                <a:gd name="T7" fmla="*/ 36 h 36"/>
                <a:gd name="T8" fmla="*/ 0 w 288"/>
                <a:gd name="T9" fmla="*/ 36 h 36"/>
                <a:gd name="T10" fmla="*/ 0 w 288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36">
                  <a:moveTo>
                    <a:pt x="4" y="0"/>
                  </a:moveTo>
                  <a:cubicBezTo>
                    <a:pt x="11" y="0"/>
                    <a:pt x="17" y="0"/>
                    <a:pt x="24" y="0"/>
                  </a:cubicBezTo>
                  <a:lnTo>
                    <a:pt x="284" y="4"/>
                  </a:lnTo>
                  <a:lnTo>
                    <a:pt x="288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132" name="Group 36"/>
            <p:cNvGrpSpPr>
              <a:grpSpLocks/>
            </p:cNvGrpSpPr>
            <p:nvPr/>
          </p:nvGrpSpPr>
          <p:grpSpPr bwMode="auto">
            <a:xfrm rot="720688">
              <a:off x="3744" y="2640"/>
              <a:ext cx="240" cy="192"/>
              <a:chOff x="4224" y="3648"/>
              <a:chExt cx="576" cy="384"/>
            </a:xfrm>
          </p:grpSpPr>
          <p:sp>
            <p:nvSpPr>
              <p:cNvPr id="4133" name="Freeform 37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>
                  <a:gd name="T0" fmla="*/ 288 w 576"/>
                  <a:gd name="T1" fmla="*/ 240 h 384"/>
                  <a:gd name="T2" fmla="*/ 0 w 576"/>
                  <a:gd name="T3" fmla="*/ 192 h 384"/>
                  <a:gd name="T4" fmla="*/ 96 w 576"/>
                  <a:gd name="T5" fmla="*/ 0 h 384"/>
                  <a:gd name="T6" fmla="*/ 288 w 576"/>
                  <a:gd name="T7" fmla="*/ 144 h 384"/>
                  <a:gd name="T8" fmla="*/ 576 w 576"/>
                  <a:gd name="T9" fmla="*/ 192 h 384"/>
                  <a:gd name="T10" fmla="*/ 528 w 576"/>
                  <a:gd name="T11" fmla="*/ 336 h 384"/>
                  <a:gd name="T12" fmla="*/ 432 w 576"/>
                  <a:gd name="T13" fmla="*/ 384 h 384"/>
                  <a:gd name="T14" fmla="*/ 240 w 576"/>
                  <a:gd name="T15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34" name="Oval 38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rgbClr val="66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35" name="Group 39"/>
            <p:cNvGrpSpPr>
              <a:grpSpLocks/>
            </p:cNvGrpSpPr>
            <p:nvPr/>
          </p:nvGrpSpPr>
          <p:grpSpPr bwMode="auto">
            <a:xfrm rot="-4571917">
              <a:off x="3432" y="2664"/>
              <a:ext cx="240" cy="192"/>
              <a:chOff x="4224" y="3648"/>
              <a:chExt cx="576" cy="384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>
                  <a:gd name="T0" fmla="*/ 288 w 576"/>
                  <a:gd name="T1" fmla="*/ 240 h 384"/>
                  <a:gd name="T2" fmla="*/ 0 w 576"/>
                  <a:gd name="T3" fmla="*/ 192 h 384"/>
                  <a:gd name="T4" fmla="*/ 96 w 576"/>
                  <a:gd name="T5" fmla="*/ 0 h 384"/>
                  <a:gd name="T6" fmla="*/ 288 w 576"/>
                  <a:gd name="T7" fmla="*/ 144 h 384"/>
                  <a:gd name="T8" fmla="*/ 576 w 576"/>
                  <a:gd name="T9" fmla="*/ 192 h 384"/>
                  <a:gd name="T10" fmla="*/ 528 w 576"/>
                  <a:gd name="T11" fmla="*/ 336 h 384"/>
                  <a:gd name="T12" fmla="*/ 432 w 576"/>
                  <a:gd name="T13" fmla="*/ 384 h 384"/>
                  <a:gd name="T14" fmla="*/ 240 w 576"/>
                  <a:gd name="T15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37" name="Oval 41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rgbClr val="66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38" name="Group 42"/>
          <p:cNvGrpSpPr>
            <a:grpSpLocks/>
          </p:cNvGrpSpPr>
          <p:nvPr/>
        </p:nvGrpSpPr>
        <p:grpSpPr bwMode="auto">
          <a:xfrm>
            <a:off x="6400801" y="881379"/>
            <a:ext cx="836640" cy="1512159"/>
            <a:chOff x="768" y="48"/>
            <a:chExt cx="581" cy="1050"/>
          </a:xfrm>
        </p:grpSpPr>
        <p:grpSp>
          <p:nvGrpSpPr>
            <p:cNvPr id="4139" name="Group 43"/>
            <p:cNvGrpSpPr>
              <a:grpSpLocks/>
            </p:cNvGrpSpPr>
            <p:nvPr/>
          </p:nvGrpSpPr>
          <p:grpSpPr bwMode="auto">
            <a:xfrm>
              <a:off x="768" y="48"/>
              <a:ext cx="581" cy="1050"/>
              <a:chOff x="1680" y="1488"/>
              <a:chExt cx="581" cy="1050"/>
            </a:xfrm>
          </p:grpSpPr>
          <p:sp>
            <p:nvSpPr>
              <p:cNvPr id="4140" name="Freeform 44"/>
              <p:cNvSpPr>
                <a:spLocks/>
              </p:cNvSpPr>
              <p:nvPr/>
            </p:nvSpPr>
            <p:spPr bwMode="auto">
              <a:xfrm>
                <a:off x="1971" y="2252"/>
                <a:ext cx="0" cy="241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auto">
              <a:xfrm>
                <a:off x="1768" y="2105"/>
                <a:ext cx="406" cy="399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6CC"/>
                  </a:gs>
                  <a:gs pos="50000">
                    <a:srgbClr val="000099"/>
                  </a:gs>
                  <a:gs pos="100000">
                    <a:srgbClr val="0066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auto">
              <a:xfrm>
                <a:off x="1962" y="2112"/>
                <a:ext cx="41" cy="136"/>
              </a:xfrm>
              <a:custGeom>
                <a:avLst/>
                <a:gdLst>
                  <a:gd name="T0" fmla="*/ 0 w 48"/>
                  <a:gd name="T1" fmla="*/ 0 h 144"/>
                  <a:gd name="T2" fmla="*/ 48 w 48"/>
                  <a:gd name="T3" fmla="*/ 0 h 144"/>
                  <a:gd name="T4" fmla="*/ 48 w 48"/>
                  <a:gd name="T5" fmla="*/ 144 h 144"/>
                  <a:gd name="T6" fmla="*/ 0 w 48"/>
                  <a:gd name="T7" fmla="*/ 144 h 144"/>
                  <a:gd name="T8" fmla="*/ 0 w 48"/>
                  <a:gd name="T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auto">
              <a:xfrm>
                <a:off x="2040" y="2108"/>
                <a:ext cx="111" cy="136"/>
              </a:xfrm>
              <a:custGeom>
                <a:avLst/>
                <a:gdLst>
                  <a:gd name="T0" fmla="*/ 127 w 128"/>
                  <a:gd name="T1" fmla="*/ 133 h 144"/>
                  <a:gd name="T2" fmla="*/ 128 w 128"/>
                  <a:gd name="T3" fmla="*/ 144 h 144"/>
                  <a:gd name="T4" fmla="*/ 0 w 128"/>
                  <a:gd name="T5" fmla="*/ 4 h 144"/>
                  <a:gd name="T6" fmla="*/ 60 w 128"/>
                  <a:gd name="T7" fmla="*/ 0 h 144"/>
                  <a:gd name="T8" fmla="*/ 127 w 128"/>
                  <a:gd name="T9" fmla="*/ 13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4" name="Freeform 48"/>
              <p:cNvSpPr>
                <a:spLocks/>
              </p:cNvSpPr>
              <p:nvPr/>
            </p:nvSpPr>
            <p:spPr bwMode="auto">
              <a:xfrm>
                <a:off x="1800" y="2105"/>
                <a:ext cx="90" cy="143"/>
              </a:xfrm>
              <a:custGeom>
                <a:avLst/>
                <a:gdLst>
                  <a:gd name="T0" fmla="*/ 0 w 104"/>
                  <a:gd name="T1" fmla="*/ 152 h 152"/>
                  <a:gd name="T2" fmla="*/ 8 w 104"/>
                  <a:gd name="T3" fmla="*/ 136 h 152"/>
                  <a:gd name="T4" fmla="*/ 44 w 104"/>
                  <a:gd name="T5" fmla="*/ 0 h 152"/>
                  <a:gd name="T6" fmla="*/ 104 w 104"/>
                  <a:gd name="T7" fmla="*/ 8 h 152"/>
                  <a:gd name="T8" fmla="*/ 0 w 10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5" name="Freeform 49"/>
              <p:cNvSpPr>
                <a:spLocks/>
              </p:cNvSpPr>
              <p:nvPr/>
            </p:nvSpPr>
            <p:spPr bwMode="auto">
              <a:xfrm>
                <a:off x="1831" y="1912"/>
                <a:ext cx="272" cy="203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6" name="Freeform 50"/>
              <p:cNvSpPr>
                <a:spLocks/>
              </p:cNvSpPr>
              <p:nvPr/>
            </p:nvSpPr>
            <p:spPr bwMode="auto">
              <a:xfrm>
                <a:off x="2045" y="1910"/>
                <a:ext cx="171" cy="301"/>
              </a:xfrm>
              <a:custGeom>
                <a:avLst/>
                <a:gdLst>
                  <a:gd name="T0" fmla="*/ 0 w 198"/>
                  <a:gd name="T1" fmla="*/ 23 h 320"/>
                  <a:gd name="T2" fmla="*/ 74 w 198"/>
                  <a:gd name="T3" fmla="*/ 7 h 320"/>
                  <a:gd name="T4" fmla="*/ 154 w 198"/>
                  <a:gd name="T5" fmla="*/ 67 h 320"/>
                  <a:gd name="T6" fmla="*/ 166 w 198"/>
                  <a:gd name="T7" fmla="*/ 135 h 320"/>
                  <a:gd name="T8" fmla="*/ 170 w 198"/>
                  <a:gd name="T9" fmla="*/ 179 h 320"/>
                  <a:gd name="T10" fmla="*/ 178 w 198"/>
                  <a:gd name="T11" fmla="*/ 243 h 320"/>
                  <a:gd name="T12" fmla="*/ 192 w 198"/>
                  <a:gd name="T13" fmla="*/ 263 h 320"/>
                  <a:gd name="T14" fmla="*/ 144 w 198"/>
                  <a:gd name="T15" fmla="*/ 311 h 320"/>
                  <a:gd name="T16" fmla="*/ 118 w 198"/>
                  <a:gd name="T17" fmla="*/ 315 h 320"/>
                  <a:gd name="T18" fmla="*/ 98 w 198"/>
                  <a:gd name="T19" fmla="*/ 287 h 320"/>
                  <a:gd name="T20" fmla="*/ 58 w 198"/>
                  <a:gd name="T21" fmla="*/ 219 h 320"/>
                  <a:gd name="T22" fmla="*/ 66 w 198"/>
                  <a:gd name="T23" fmla="*/ 183 h 320"/>
                  <a:gd name="T24" fmla="*/ 66 w 198"/>
                  <a:gd name="T25" fmla="*/ 123 h 320"/>
                  <a:gd name="T26" fmla="*/ 48 w 198"/>
                  <a:gd name="T27" fmla="*/ 71 h 320"/>
                  <a:gd name="T28" fmla="*/ 34 w 198"/>
                  <a:gd name="T29" fmla="*/ 39 h 320"/>
                  <a:gd name="T30" fmla="*/ 0 w 198"/>
                  <a:gd name="T31" fmla="*/ 2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7" name="Freeform 51"/>
              <p:cNvSpPr>
                <a:spLocks/>
              </p:cNvSpPr>
              <p:nvPr/>
            </p:nvSpPr>
            <p:spPr bwMode="auto">
              <a:xfrm>
                <a:off x="2133" y="2105"/>
                <a:ext cx="87" cy="108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8" name="Freeform 52"/>
              <p:cNvSpPr>
                <a:spLocks/>
              </p:cNvSpPr>
              <p:nvPr/>
            </p:nvSpPr>
            <p:spPr bwMode="auto">
              <a:xfrm>
                <a:off x="1709" y="1914"/>
                <a:ext cx="193" cy="304"/>
              </a:xfrm>
              <a:custGeom>
                <a:avLst/>
                <a:gdLst>
                  <a:gd name="T0" fmla="*/ 221 w 222"/>
                  <a:gd name="T1" fmla="*/ 24 h 322"/>
                  <a:gd name="T2" fmla="*/ 185 w 222"/>
                  <a:gd name="T3" fmla="*/ 2 h 322"/>
                  <a:gd name="T4" fmla="*/ 121 w 222"/>
                  <a:gd name="T5" fmla="*/ 10 h 322"/>
                  <a:gd name="T6" fmla="*/ 47 w 222"/>
                  <a:gd name="T7" fmla="*/ 60 h 322"/>
                  <a:gd name="T8" fmla="*/ 35 w 222"/>
                  <a:gd name="T9" fmla="*/ 128 h 322"/>
                  <a:gd name="T10" fmla="*/ 31 w 222"/>
                  <a:gd name="T11" fmla="*/ 172 h 322"/>
                  <a:gd name="T12" fmla="*/ 23 w 222"/>
                  <a:gd name="T13" fmla="*/ 236 h 322"/>
                  <a:gd name="T14" fmla="*/ 9 w 222"/>
                  <a:gd name="T15" fmla="*/ 256 h 322"/>
                  <a:gd name="T16" fmla="*/ 77 w 222"/>
                  <a:gd name="T17" fmla="*/ 298 h 322"/>
                  <a:gd name="T18" fmla="*/ 117 w 222"/>
                  <a:gd name="T19" fmla="*/ 318 h 322"/>
                  <a:gd name="T20" fmla="*/ 125 w 222"/>
                  <a:gd name="T21" fmla="*/ 274 h 322"/>
                  <a:gd name="T22" fmla="*/ 143 w 222"/>
                  <a:gd name="T23" fmla="*/ 212 h 322"/>
                  <a:gd name="T24" fmla="*/ 145 w 222"/>
                  <a:gd name="T25" fmla="*/ 178 h 322"/>
                  <a:gd name="T26" fmla="*/ 145 w 222"/>
                  <a:gd name="T27" fmla="*/ 148 h 322"/>
                  <a:gd name="T28" fmla="*/ 157 w 222"/>
                  <a:gd name="T29" fmla="*/ 84 h 322"/>
                  <a:gd name="T30" fmla="*/ 165 w 222"/>
                  <a:gd name="T31" fmla="*/ 72 h 322"/>
                  <a:gd name="T32" fmla="*/ 181 w 222"/>
                  <a:gd name="T33" fmla="*/ 56 h 322"/>
                  <a:gd name="T34" fmla="*/ 221 w 222"/>
                  <a:gd name="T35" fmla="*/ 2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9" name="Freeform 53"/>
              <p:cNvSpPr>
                <a:spLocks/>
              </p:cNvSpPr>
              <p:nvPr/>
            </p:nvSpPr>
            <p:spPr bwMode="auto">
              <a:xfrm>
                <a:off x="1721" y="2112"/>
                <a:ext cx="97" cy="98"/>
              </a:xfrm>
              <a:custGeom>
                <a:avLst/>
                <a:gdLst>
                  <a:gd name="T0" fmla="*/ 20 w 112"/>
                  <a:gd name="T1" fmla="*/ 0 h 104"/>
                  <a:gd name="T2" fmla="*/ 16 w 112"/>
                  <a:gd name="T3" fmla="*/ 0 h 104"/>
                  <a:gd name="T4" fmla="*/ 0 w 112"/>
                  <a:gd name="T5" fmla="*/ 44 h 104"/>
                  <a:gd name="T6" fmla="*/ 100 w 112"/>
                  <a:gd name="T7" fmla="*/ 104 h 104"/>
                  <a:gd name="T8" fmla="*/ 112 w 112"/>
                  <a:gd name="T9" fmla="*/ 64 h 104"/>
                  <a:gd name="T10" fmla="*/ 20 w 11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0" name="Freeform 54"/>
              <p:cNvSpPr>
                <a:spLocks/>
              </p:cNvSpPr>
              <p:nvPr/>
            </p:nvSpPr>
            <p:spPr bwMode="auto">
              <a:xfrm>
                <a:off x="1889" y="1886"/>
                <a:ext cx="73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1" name="Freeform 55"/>
              <p:cNvSpPr>
                <a:spLocks/>
              </p:cNvSpPr>
              <p:nvPr/>
            </p:nvSpPr>
            <p:spPr bwMode="auto">
              <a:xfrm flipH="1">
                <a:off x="1962" y="1886"/>
                <a:ext cx="72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auto">
              <a:xfrm>
                <a:off x="1968" y="2112"/>
                <a:ext cx="6" cy="376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auto">
              <a:xfrm>
                <a:off x="1964" y="1950"/>
                <a:ext cx="1" cy="150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4" name="Freeform 58" descr="Коричневый мрамор"/>
              <p:cNvSpPr>
                <a:spLocks/>
              </p:cNvSpPr>
              <p:nvPr/>
            </p:nvSpPr>
            <p:spPr bwMode="auto">
              <a:xfrm>
                <a:off x="1809" y="2448"/>
                <a:ext cx="341" cy="90"/>
              </a:xfrm>
              <a:custGeom>
                <a:avLst/>
                <a:gdLst>
                  <a:gd name="T0" fmla="*/ 10 w 352"/>
                  <a:gd name="T1" fmla="*/ 49 h 95"/>
                  <a:gd name="T2" fmla="*/ 11 w 352"/>
                  <a:gd name="T3" fmla="*/ 86 h 95"/>
                  <a:gd name="T4" fmla="*/ 59 w 352"/>
                  <a:gd name="T5" fmla="*/ 86 h 95"/>
                  <a:gd name="T6" fmla="*/ 181 w 352"/>
                  <a:gd name="T7" fmla="*/ 88 h 95"/>
                  <a:gd name="T8" fmla="*/ 328 w 352"/>
                  <a:gd name="T9" fmla="*/ 88 h 95"/>
                  <a:gd name="T10" fmla="*/ 325 w 352"/>
                  <a:gd name="T11" fmla="*/ 43 h 95"/>
                  <a:gd name="T12" fmla="*/ 244 w 352"/>
                  <a:gd name="T13" fmla="*/ 1 h 95"/>
                  <a:gd name="T14" fmla="*/ 181 w 352"/>
                  <a:gd name="T15" fmla="*/ 40 h 95"/>
                  <a:gd name="T16" fmla="*/ 187 w 352"/>
                  <a:gd name="T17" fmla="*/ 85 h 95"/>
                  <a:gd name="T18" fmla="*/ 154 w 352"/>
                  <a:gd name="T19" fmla="*/ 34 h 95"/>
                  <a:gd name="T20" fmla="*/ 70 w 352"/>
                  <a:gd name="T21" fmla="*/ 7 h 95"/>
                  <a:gd name="T22" fmla="*/ 10 w 352"/>
                  <a:gd name="T23" fmla="*/ 4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55" name="Group 59"/>
              <p:cNvGrpSpPr>
                <a:grpSpLocks/>
              </p:cNvGrpSpPr>
              <p:nvPr/>
            </p:nvGrpSpPr>
            <p:grpSpPr bwMode="auto">
              <a:xfrm>
                <a:off x="1680" y="1488"/>
                <a:ext cx="581" cy="789"/>
                <a:chOff x="1680" y="1488"/>
                <a:chExt cx="581" cy="789"/>
              </a:xfrm>
            </p:grpSpPr>
            <p:sp>
              <p:nvSpPr>
                <p:cNvPr id="4156" name="Freeform 60"/>
                <p:cNvSpPr>
                  <a:spLocks/>
                </p:cNvSpPr>
                <p:nvPr/>
              </p:nvSpPr>
              <p:spPr bwMode="auto">
                <a:xfrm>
                  <a:off x="1771" y="1488"/>
                  <a:ext cx="387" cy="287"/>
                </a:xfrm>
                <a:custGeom>
                  <a:avLst/>
                  <a:gdLst>
                    <a:gd name="T0" fmla="*/ 378 w 400"/>
                    <a:gd name="T1" fmla="*/ 286 h 301"/>
                    <a:gd name="T2" fmla="*/ 399 w 400"/>
                    <a:gd name="T3" fmla="*/ 220 h 301"/>
                    <a:gd name="T4" fmla="*/ 384 w 400"/>
                    <a:gd name="T5" fmla="*/ 202 h 301"/>
                    <a:gd name="T6" fmla="*/ 387 w 400"/>
                    <a:gd name="T7" fmla="*/ 166 h 301"/>
                    <a:gd name="T8" fmla="*/ 360 w 400"/>
                    <a:gd name="T9" fmla="*/ 151 h 301"/>
                    <a:gd name="T10" fmla="*/ 366 w 400"/>
                    <a:gd name="T11" fmla="*/ 121 h 301"/>
                    <a:gd name="T12" fmla="*/ 351 w 400"/>
                    <a:gd name="T13" fmla="*/ 124 h 301"/>
                    <a:gd name="T14" fmla="*/ 294 w 400"/>
                    <a:gd name="T15" fmla="*/ 67 h 301"/>
                    <a:gd name="T16" fmla="*/ 267 w 400"/>
                    <a:gd name="T17" fmla="*/ 64 h 301"/>
                    <a:gd name="T18" fmla="*/ 247 w 400"/>
                    <a:gd name="T19" fmla="*/ 53 h 301"/>
                    <a:gd name="T20" fmla="*/ 261 w 400"/>
                    <a:gd name="T21" fmla="*/ 28 h 301"/>
                    <a:gd name="T22" fmla="*/ 282 w 400"/>
                    <a:gd name="T23" fmla="*/ 31 h 301"/>
                    <a:gd name="T24" fmla="*/ 264 w 400"/>
                    <a:gd name="T25" fmla="*/ 1 h 301"/>
                    <a:gd name="T26" fmla="*/ 228 w 400"/>
                    <a:gd name="T27" fmla="*/ 40 h 301"/>
                    <a:gd name="T28" fmla="*/ 219 w 400"/>
                    <a:gd name="T29" fmla="*/ 55 h 301"/>
                    <a:gd name="T30" fmla="*/ 192 w 400"/>
                    <a:gd name="T31" fmla="*/ 10 h 301"/>
                    <a:gd name="T32" fmla="*/ 186 w 400"/>
                    <a:gd name="T33" fmla="*/ 22 h 301"/>
                    <a:gd name="T34" fmla="*/ 204 w 400"/>
                    <a:gd name="T35" fmla="*/ 55 h 301"/>
                    <a:gd name="T36" fmla="*/ 162 w 400"/>
                    <a:gd name="T37" fmla="*/ 10 h 301"/>
                    <a:gd name="T38" fmla="*/ 144 w 400"/>
                    <a:gd name="T39" fmla="*/ 16 h 301"/>
                    <a:gd name="T40" fmla="*/ 120 w 400"/>
                    <a:gd name="T41" fmla="*/ 19 h 301"/>
                    <a:gd name="T42" fmla="*/ 114 w 400"/>
                    <a:gd name="T43" fmla="*/ 34 h 301"/>
                    <a:gd name="T44" fmla="*/ 147 w 400"/>
                    <a:gd name="T45" fmla="*/ 37 h 301"/>
                    <a:gd name="T46" fmla="*/ 159 w 400"/>
                    <a:gd name="T47" fmla="*/ 58 h 301"/>
                    <a:gd name="T48" fmla="*/ 126 w 400"/>
                    <a:gd name="T49" fmla="*/ 55 h 301"/>
                    <a:gd name="T50" fmla="*/ 114 w 400"/>
                    <a:gd name="T51" fmla="*/ 73 h 301"/>
                    <a:gd name="T52" fmla="*/ 93 w 400"/>
                    <a:gd name="T53" fmla="*/ 79 h 301"/>
                    <a:gd name="T54" fmla="*/ 72 w 400"/>
                    <a:gd name="T55" fmla="*/ 94 h 301"/>
                    <a:gd name="T56" fmla="*/ 54 w 400"/>
                    <a:gd name="T57" fmla="*/ 106 h 301"/>
                    <a:gd name="T58" fmla="*/ 60 w 400"/>
                    <a:gd name="T59" fmla="*/ 124 h 301"/>
                    <a:gd name="T60" fmla="*/ 45 w 400"/>
                    <a:gd name="T61" fmla="*/ 142 h 301"/>
                    <a:gd name="T62" fmla="*/ 27 w 400"/>
                    <a:gd name="T63" fmla="*/ 154 h 301"/>
                    <a:gd name="T64" fmla="*/ 12 w 400"/>
                    <a:gd name="T65" fmla="*/ 214 h 301"/>
                    <a:gd name="T66" fmla="*/ 3 w 400"/>
                    <a:gd name="T67" fmla="*/ 274 h 301"/>
                    <a:gd name="T68" fmla="*/ 33 w 400"/>
                    <a:gd name="T69" fmla="*/ 301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50000">
                      <a:srgbClr val="333333"/>
                    </a:gs>
                    <a:gs pos="100000">
                      <a:schemeClr val="bg2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57" name="Freeform 61"/>
                <p:cNvSpPr>
                  <a:spLocks/>
                </p:cNvSpPr>
                <p:nvPr/>
              </p:nvSpPr>
              <p:spPr bwMode="auto">
                <a:xfrm>
                  <a:off x="2159" y="2166"/>
                  <a:ext cx="102" cy="111"/>
                </a:xfrm>
                <a:custGeom>
                  <a:avLst/>
                  <a:gdLst>
                    <a:gd name="T0" fmla="*/ 56 w 105"/>
                    <a:gd name="T1" fmla="*/ 0 h 117"/>
                    <a:gd name="T2" fmla="*/ 95 w 105"/>
                    <a:gd name="T3" fmla="*/ 33 h 117"/>
                    <a:gd name="T4" fmla="*/ 101 w 105"/>
                    <a:gd name="T5" fmla="*/ 81 h 117"/>
                    <a:gd name="T6" fmla="*/ 68 w 105"/>
                    <a:gd name="T7" fmla="*/ 96 h 117"/>
                    <a:gd name="T8" fmla="*/ 38 w 105"/>
                    <a:gd name="T9" fmla="*/ 114 h 117"/>
                    <a:gd name="T10" fmla="*/ 5 w 105"/>
                    <a:gd name="T11" fmla="*/ 75 h 117"/>
                    <a:gd name="T12" fmla="*/ 5 w 105"/>
                    <a:gd name="T13" fmla="*/ 4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5" h="117">
                      <a:moveTo>
                        <a:pt x="56" y="0"/>
                      </a:moveTo>
                      <a:cubicBezTo>
                        <a:pt x="62" y="5"/>
                        <a:pt x="87" y="20"/>
                        <a:pt x="95" y="33"/>
                      </a:cubicBezTo>
                      <a:cubicBezTo>
                        <a:pt x="103" y="46"/>
                        <a:pt x="105" y="70"/>
                        <a:pt x="101" y="81"/>
                      </a:cubicBezTo>
                      <a:cubicBezTo>
                        <a:pt x="97" y="92"/>
                        <a:pt x="78" y="91"/>
                        <a:pt x="68" y="96"/>
                      </a:cubicBezTo>
                      <a:cubicBezTo>
                        <a:pt x="58" y="101"/>
                        <a:pt x="48" y="117"/>
                        <a:pt x="38" y="114"/>
                      </a:cubicBezTo>
                      <a:cubicBezTo>
                        <a:pt x="28" y="111"/>
                        <a:pt x="10" y="86"/>
                        <a:pt x="5" y="75"/>
                      </a:cubicBezTo>
                      <a:cubicBezTo>
                        <a:pt x="0" y="64"/>
                        <a:pt x="5" y="54"/>
                        <a:pt x="5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58" name="Freeform 62"/>
                <p:cNvSpPr>
                  <a:spLocks/>
                </p:cNvSpPr>
                <p:nvPr/>
              </p:nvSpPr>
              <p:spPr bwMode="auto">
                <a:xfrm flipH="1">
                  <a:off x="1680" y="2164"/>
                  <a:ext cx="102" cy="111"/>
                </a:xfrm>
                <a:custGeom>
                  <a:avLst/>
                  <a:gdLst>
                    <a:gd name="T0" fmla="*/ 56 w 105"/>
                    <a:gd name="T1" fmla="*/ 0 h 117"/>
                    <a:gd name="T2" fmla="*/ 95 w 105"/>
                    <a:gd name="T3" fmla="*/ 33 h 117"/>
                    <a:gd name="T4" fmla="*/ 101 w 105"/>
                    <a:gd name="T5" fmla="*/ 81 h 117"/>
                    <a:gd name="T6" fmla="*/ 68 w 105"/>
                    <a:gd name="T7" fmla="*/ 96 h 117"/>
                    <a:gd name="T8" fmla="*/ 38 w 105"/>
                    <a:gd name="T9" fmla="*/ 114 h 117"/>
                    <a:gd name="T10" fmla="*/ 5 w 105"/>
                    <a:gd name="T11" fmla="*/ 75 h 117"/>
                    <a:gd name="T12" fmla="*/ 5 w 105"/>
                    <a:gd name="T13" fmla="*/ 4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5" h="117">
                      <a:moveTo>
                        <a:pt x="56" y="0"/>
                      </a:moveTo>
                      <a:cubicBezTo>
                        <a:pt x="62" y="5"/>
                        <a:pt x="87" y="20"/>
                        <a:pt x="95" y="33"/>
                      </a:cubicBezTo>
                      <a:cubicBezTo>
                        <a:pt x="103" y="46"/>
                        <a:pt x="105" y="70"/>
                        <a:pt x="101" y="81"/>
                      </a:cubicBezTo>
                      <a:cubicBezTo>
                        <a:pt x="97" y="92"/>
                        <a:pt x="78" y="91"/>
                        <a:pt x="68" y="96"/>
                      </a:cubicBezTo>
                      <a:cubicBezTo>
                        <a:pt x="58" y="101"/>
                        <a:pt x="48" y="117"/>
                        <a:pt x="38" y="114"/>
                      </a:cubicBezTo>
                      <a:cubicBezTo>
                        <a:pt x="28" y="111"/>
                        <a:pt x="10" y="86"/>
                        <a:pt x="5" y="75"/>
                      </a:cubicBezTo>
                      <a:cubicBezTo>
                        <a:pt x="0" y="64"/>
                        <a:pt x="5" y="54"/>
                        <a:pt x="5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59" name="Freeform 63"/>
                <p:cNvSpPr>
                  <a:spLocks/>
                </p:cNvSpPr>
                <p:nvPr/>
              </p:nvSpPr>
              <p:spPr bwMode="auto">
                <a:xfrm>
                  <a:off x="1804" y="1590"/>
                  <a:ext cx="333" cy="347"/>
                </a:xfrm>
                <a:custGeom>
                  <a:avLst/>
                  <a:gdLst>
                    <a:gd name="T0" fmla="*/ 0 w 344"/>
                    <a:gd name="T1" fmla="*/ 194 h 365"/>
                    <a:gd name="T2" fmla="*/ 6 w 344"/>
                    <a:gd name="T3" fmla="*/ 209 h 365"/>
                    <a:gd name="T4" fmla="*/ 36 w 344"/>
                    <a:gd name="T5" fmla="*/ 266 h 365"/>
                    <a:gd name="T6" fmla="*/ 87 w 344"/>
                    <a:gd name="T7" fmla="*/ 308 h 365"/>
                    <a:gd name="T8" fmla="*/ 138 w 344"/>
                    <a:gd name="T9" fmla="*/ 320 h 365"/>
                    <a:gd name="T10" fmla="*/ 144 w 344"/>
                    <a:gd name="T11" fmla="*/ 344 h 365"/>
                    <a:gd name="T12" fmla="*/ 165 w 344"/>
                    <a:gd name="T13" fmla="*/ 365 h 365"/>
                    <a:gd name="T14" fmla="*/ 192 w 344"/>
                    <a:gd name="T15" fmla="*/ 341 h 365"/>
                    <a:gd name="T16" fmla="*/ 207 w 344"/>
                    <a:gd name="T17" fmla="*/ 317 h 365"/>
                    <a:gd name="T18" fmla="*/ 255 w 344"/>
                    <a:gd name="T19" fmla="*/ 308 h 365"/>
                    <a:gd name="T20" fmla="*/ 303 w 344"/>
                    <a:gd name="T21" fmla="*/ 275 h 365"/>
                    <a:gd name="T22" fmla="*/ 342 w 344"/>
                    <a:gd name="T23" fmla="*/ 179 h 365"/>
                    <a:gd name="T24" fmla="*/ 288 w 344"/>
                    <a:gd name="T25" fmla="*/ 98 h 365"/>
                    <a:gd name="T26" fmla="*/ 256 w 344"/>
                    <a:gd name="T27" fmla="*/ 27 h 365"/>
                    <a:gd name="T28" fmla="*/ 208 w 344"/>
                    <a:gd name="T29" fmla="*/ 75 h 365"/>
                    <a:gd name="T30" fmla="*/ 198 w 344"/>
                    <a:gd name="T31" fmla="*/ 56 h 365"/>
                    <a:gd name="T32" fmla="*/ 183 w 344"/>
                    <a:gd name="T33" fmla="*/ 53 h 365"/>
                    <a:gd name="T34" fmla="*/ 112 w 344"/>
                    <a:gd name="T35" fmla="*/ 75 h 365"/>
                    <a:gd name="T36" fmla="*/ 126 w 344"/>
                    <a:gd name="T37" fmla="*/ 41 h 365"/>
                    <a:gd name="T38" fmla="*/ 114 w 344"/>
                    <a:gd name="T39" fmla="*/ 11 h 365"/>
                    <a:gd name="T40" fmla="*/ 54 w 344"/>
                    <a:gd name="T41" fmla="*/ 110 h 365"/>
                    <a:gd name="T42" fmla="*/ 60 w 344"/>
                    <a:gd name="T43" fmla="*/ 137 h 365"/>
                    <a:gd name="T44" fmla="*/ 54 w 344"/>
                    <a:gd name="T45" fmla="*/ 161 h 365"/>
                    <a:gd name="T46" fmla="*/ 36 w 344"/>
                    <a:gd name="T47" fmla="*/ 155 h 365"/>
                    <a:gd name="T48" fmla="*/ 33 w 344"/>
                    <a:gd name="T49" fmla="*/ 119 h 365"/>
                    <a:gd name="T50" fmla="*/ 12 w 344"/>
                    <a:gd name="T51" fmla="*/ 152 h 365"/>
                    <a:gd name="T52" fmla="*/ 12 w 344"/>
                    <a:gd name="T53" fmla="*/ 173 h 365"/>
                    <a:gd name="T54" fmla="*/ 9 w 344"/>
                    <a:gd name="T55" fmla="*/ 185 h 365"/>
                    <a:gd name="T56" fmla="*/ 0 w 344"/>
                    <a:gd name="T57" fmla="*/ 194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0" name="Freeform 64"/>
                <p:cNvSpPr>
                  <a:spLocks/>
                </p:cNvSpPr>
                <p:nvPr/>
              </p:nvSpPr>
              <p:spPr bwMode="auto">
                <a:xfrm>
                  <a:off x="1923" y="1823"/>
                  <a:ext cx="110" cy="31"/>
                </a:xfrm>
                <a:custGeom>
                  <a:avLst/>
                  <a:gdLst>
                    <a:gd name="T0" fmla="*/ 0 w 114"/>
                    <a:gd name="T1" fmla="*/ 0 h 32"/>
                    <a:gd name="T2" fmla="*/ 39 w 114"/>
                    <a:gd name="T3" fmla="*/ 27 h 32"/>
                    <a:gd name="T4" fmla="*/ 60 w 114"/>
                    <a:gd name="T5" fmla="*/ 30 h 32"/>
                    <a:gd name="T6" fmla="*/ 81 w 114"/>
                    <a:gd name="T7" fmla="*/ 27 h 32"/>
                    <a:gd name="T8" fmla="*/ 114 w 114"/>
                    <a:gd name="T9" fmla="*/ 3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1" name="Freeform 65"/>
                <p:cNvSpPr>
                  <a:spLocks/>
                </p:cNvSpPr>
                <p:nvPr/>
              </p:nvSpPr>
              <p:spPr bwMode="auto">
                <a:xfrm>
                  <a:off x="1959" y="1835"/>
                  <a:ext cx="46" cy="9"/>
                </a:xfrm>
                <a:custGeom>
                  <a:avLst/>
                  <a:gdLst>
                    <a:gd name="T0" fmla="*/ 0 w 48"/>
                    <a:gd name="T1" fmla="*/ 10 h 10"/>
                    <a:gd name="T2" fmla="*/ 11 w 48"/>
                    <a:gd name="T3" fmla="*/ 0 h 10"/>
                    <a:gd name="T4" fmla="*/ 23 w 48"/>
                    <a:gd name="T5" fmla="*/ 9 h 10"/>
                    <a:gd name="T6" fmla="*/ 38 w 48"/>
                    <a:gd name="T7" fmla="*/ 0 h 10"/>
                    <a:gd name="T8" fmla="*/ 48 w 48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0">
                      <a:moveTo>
                        <a:pt x="0" y="10"/>
                      </a:moveTo>
                      <a:cubicBezTo>
                        <a:pt x="2" y="8"/>
                        <a:pt x="7" y="0"/>
                        <a:pt x="11" y="0"/>
                      </a:cubicBezTo>
                      <a:cubicBezTo>
                        <a:pt x="15" y="0"/>
                        <a:pt x="19" y="9"/>
                        <a:pt x="23" y="9"/>
                      </a:cubicBezTo>
                      <a:cubicBezTo>
                        <a:pt x="27" y="9"/>
                        <a:pt x="34" y="0"/>
                        <a:pt x="38" y="0"/>
                      </a:cubicBezTo>
                      <a:cubicBezTo>
                        <a:pt x="42" y="0"/>
                        <a:pt x="46" y="8"/>
                        <a:pt x="48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2" name="Freeform 66"/>
                <p:cNvSpPr>
                  <a:spLocks/>
                </p:cNvSpPr>
                <p:nvPr/>
              </p:nvSpPr>
              <p:spPr bwMode="auto">
                <a:xfrm>
                  <a:off x="1906" y="1711"/>
                  <a:ext cx="61" cy="26"/>
                </a:xfrm>
                <a:custGeom>
                  <a:avLst/>
                  <a:gdLst>
                    <a:gd name="T0" fmla="*/ 63 w 63"/>
                    <a:gd name="T1" fmla="*/ 16 h 28"/>
                    <a:gd name="T2" fmla="*/ 33 w 63"/>
                    <a:gd name="T3" fmla="*/ 4 h 28"/>
                    <a:gd name="T4" fmla="*/ 24 w 63"/>
                    <a:gd name="T5" fmla="*/ 4 h 28"/>
                    <a:gd name="T6" fmla="*/ 0 w 63"/>
                    <a:gd name="T7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3" name="Freeform 67"/>
                <p:cNvSpPr>
                  <a:spLocks/>
                </p:cNvSpPr>
                <p:nvPr/>
              </p:nvSpPr>
              <p:spPr bwMode="auto">
                <a:xfrm>
                  <a:off x="1926" y="1740"/>
                  <a:ext cx="26" cy="26"/>
                </a:xfrm>
                <a:custGeom>
                  <a:avLst/>
                  <a:gdLst>
                    <a:gd name="T0" fmla="*/ 27 w 27"/>
                    <a:gd name="T1" fmla="*/ 12 h 27"/>
                    <a:gd name="T2" fmla="*/ 12 w 27"/>
                    <a:gd name="T3" fmla="*/ 0 h 27"/>
                    <a:gd name="T4" fmla="*/ 0 w 27"/>
                    <a:gd name="T5" fmla="*/ 15 h 27"/>
                    <a:gd name="T6" fmla="*/ 15 w 27"/>
                    <a:gd name="T7" fmla="*/ 27 h 27"/>
                    <a:gd name="T8" fmla="*/ 27 w 27"/>
                    <a:gd name="T9" fmla="*/ 1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4" name="Freeform 68"/>
                <p:cNvSpPr>
                  <a:spLocks/>
                </p:cNvSpPr>
                <p:nvPr/>
              </p:nvSpPr>
              <p:spPr bwMode="auto">
                <a:xfrm>
                  <a:off x="1905" y="1719"/>
                  <a:ext cx="62" cy="35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31 w 64"/>
                    <a:gd name="T5" fmla="*/ 1 h 36"/>
                    <a:gd name="T6" fmla="*/ 61 w 64"/>
                    <a:gd name="T7" fmla="*/ 13 h 36"/>
                    <a:gd name="T8" fmla="*/ 52 w 64"/>
                    <a:gd name="T9" fmla="*/ 31 h 36"/>
                    <a:gd name="T10" fmla="*/ 34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5" name="Freeform 69"/>
                <p:cNvSpPr>
                  <a:spLocks/>
                </p:cNvSpPr>
                <p:nvPr/>
              </p:nvSpPr>
              <p:spPr bwMode="auto">
                <a:xfrm flipH="1">
                  <a:off x="2005" y="1707"/>
                  <a:ext cx="61" cy="27"/>
                </a:xfrm>
                <a:custGeom>
                  <a:avLst/>
                  <a:gdLst>
                    <a:gd name="T0" fmla="*/ 63 w 63"/>
                    <a:gd name="T1" fmla="*/ 16 h 28"/>
                    <a:gd name="T2" fmla="*/ 33 w 63"/>
                    <a:gd name="T3" fmla="*/ 4 h 28"/>
                    <a:gd name="T4" fmla="*/ 24 w 63"/>
                    <a:gd name="T5" fmla="*/ 4 h 28"/>
                    <a:gd name="T6" fmla="*/ 0 w 63"/>
                    <a:gd name="T7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6" name="Freeform 70"/>
                <p:cNvSpPr>
                  <a:spLocks/>
                </p:cNvSpPr>
                <p:nvPr/>
              </p:nvSpPr>
              <p:spPr bwMode="auto">
                <a:xfrm flipH="1">
                  <a:off x="2020" y="1736"/>
                  <a:ext cx="26" cy="26"/>
                </a:xfrm>
                <a:custGeom>
                  <a:avLst/>
                  <a:gdLst>
                    <a:gd name="T0" fmla="*/ 27 w 27"/>
                    <a:gd name="T1" fmla="*/ 12 h 27"/>
                    <a:gd name="T2" fmla="*/ 12 w 27"/>
                    <a:gd name="T3" fmla="*/ 0 h 27"/>
                    <a:gd name="T4" fmla="*/ 0 w 27"/>
                    <a:gd name="T5" fmla="*/ 15 h 27"/>
                    <a:gd name="T6" fmla="*/ 15 w 27"/>
                    <a:gd name="T7" fmla="*/ 27 h 27"/>
                    <a:gd name="T8" fmla="*/ 27 w 27"/>
                    <a:gd name="T9" fmla="*/ 1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7" name="Freeform 71"/>
                <p:cNvSpPr>
                  <a:spLocks/>
                </p:cNvSpPr>
                <p:nvPr/>
              </p:nvSpPr>
              <p:spPr bwMode="auto">
                <a:xfrm flipH="1">
                  <a:off x="2005" y="1716"/>
                  <a:ext cx="62" cy="34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31 w 64"/>
                    <a:gd name="T5" fmla="*/ 1 h 36"/>
                    <a:gd name="T6" fmla="*/ 61 w 64"/>
                    <a:gd name="T7" fmla="*/ 13 h 36"/>
                    <a:gd name="T8" fmla="*/ 52 w 64"/>
                    <a:gd name="T9" fmla="*/ 31 h 36"/>
                    <a:gd name="T10" fmla="*/ 34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8" name="Freeform 72"/>
                <p:cNvSpPr>
                  <a:spLocks/>
                </p:cNvSpPr>
                <p:nvPr/>
              </p:nvSpPr>
              <p:spPr bwMode="auto">
                <a:xfrm>
                  <a:off x="1986" y="1681"/>
                  <a:ext cx="99" cy="102"/>
                </a:xfrm>
                <a:custGeom>
                  <a:avLst/>
                  <a:gdLst>
                    <a:gd name="T0" fmla="*/ 4 w 102"/>
                    <a:gd name="T1" fmla="*/ 35 h 107"/>
                    <a:gd name="T2" fmla="*/ 37 w 102"/>
                    <a:gd name="T3" fmla="*/ 5 h 107"/>
                    <a:gd name="T4" fmla="*/ 67 w 102"/>
                    <a:gd name="T5" fmla="*/ 5 h 107"/>
                    <a:gd name="T6" fmla="*/ 97 w 102"/>
                    <a:gd name="T7" fmla="*/ 35 h 107"/>
                    <a:gd name="T8" fmla="*/ 97 w 102"/>
                    <a:gd name="T9" fmla="*/ 68 h 107"/>
                    <a:gd name="T10" fmla="*/ 70 w 102"/>
                    <a:gd name="T11" fmla="*/ 101 h 107"/>
                    <a:gd name="T12" fmla="*/ 40 w 102"/>
                    <a:gd name="T13" fmla="*/ 104 h 107"/>
                    <a:gd name="T14" fmla="*/ 13 w 102"/>
                    <a:gd name="T15" fmla="*/ 92 h 107"/>
                    <a:gd name="T16" fmla="*/ 1 w 102"/>
                    <a:gd name="T17" fmla="*/ 65 h 107"/>
                    <a:gd name="T18" fmla="*/ 4 w 102"/>
                    <a:gd name="T19" fmla="*/ 35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69" name="Freeform 73"/>
                <p:cNvSpPr>
                  <a:spLocks/>
                </p:cNvSpPr>
                <p:nvPr/>
              </p:nvSpPr>
              <p:spPr bwMode="auto">
                <a:xfrm>
                  <a:off x="1883" y="1687"/>
                  <a:ext cx="101" cy="99"/>
                </a:xfrm>
                <a:custGeom>
                  <a:avLst/>
                  <a:gdLst>
                    <a:gd name="T0" fmla="*/ 2 w 104"/>
                    <a:gd name="T1" fmla="*/ 32 h 104"/>
                    <a:gd name="T2" fmla="*/ 29 w 104"/>
                    <a:gd name="T3" fmla="*/ 8 h 104"/>
                    <a:gd name="T4" fmla="*/ 74 w 104"/>
                    <a:gd name="T5" fmla="*/ 5 h 104"/>
                    <a:gd name="T6" fmla="*/ 101 w 104"/>
                    <a:gd name="T7" fmla="*/ 38 h 104"/>
                    <a:gd name="T8" fmla="*/ 95 w 104"/>
                    <a:gd name="T9" fmla="*/ 74 h 104"/>
                    <a:gd name="T10" fmla="*/ 74 w 104"/>
                    <a:gd name="T11" fmla="*/ 98 h 104"/>
                    <a:gd name="T12" fmla="*/ 62 w 104"/>
                    <a:gd name="T13" fmla="*/ 98 h 104"/>
                    <a:gd name="T14" fmla="*/ 32 w 104"/>
                    <a:gd name="T15" fmla="*/ 101 h 104"/>
                    <a:gd name="T16" fmla="*/ 8 w 104"/>
                    <a:gd name="T17" fmla="*/ 80 h 104"/>
                    <a:gd name="T18" fmla="*/ 5 w 104"/>
                    <a:gd name="T19" fmla="*/ 62 h 104"/>
                    <a:gd name="T20" fmla="*/ 2 w 104"/>
                    <a:gd name="T21" fmla="*/ 32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4" h="104">
                      <a:moveTo>
                        <a:pt x="2" y="32"/>
                      </a:moveTo>
                      <a:cubicBezTo>
                        <a:pt x="6" y="23"/>
                        <a:pt x="17" y="12"/>
                        <a:pt x="29" y="8"/>
                      </a:cubicBezTo>
                      <a:cubicBezTo>
                        <a:pt x="41" y="4"/>
                        <a:pt x="62" y="0"/>
                        <a:pt x="74" y="5"/>
                      </a:cubicBezTo>
                      <a:cubicBezTo>
                        <a:pt x="86" y="10"/>
                        <a:pt x="98" y="27"/>
                        <a:pt x="101" y="38"/>
                      </a:cubicBezTo>
                      <a:cubicBezTo>
                        <a:pt x="104" y="49"/>
                        <a:pt x="99" y="64"/>
                        <a:pt x="95" y="74"/>
                      </a:cubicBezTo>
                      <a:cubicBezTo>
                        <a:pt x="91" y="84"/>
                        <a:pt x="79" y="94"/>
                        <a:pt x="74" y="98"/>
                      </a:cubicBezTo>
                      <a:cubicBezTo>
                        <a:pt x="69" y="102"/>
                        <a:pt x="69" y="97"/>
                        <a:pt x="62" y="98"/>
                      </a:cubicBezTo>
                      <a:cubicBezTo>
                        <a:pt x="55" y="99"/>
                        <a:pt x="41" y="104"/>
                        <a:pt x="32" y="101"/>
                      </a:cubicBezTo>
                      <a:cubicBezTo>
                        <a:pt x="23" y="98"/>
                        <a:pt x="12" y="87"/>
                        <a:pt x="8" y="80"/>
                      </a:cubicBezTo>
                      <a:cubicBezTo>
                        <a:pt x="4" y="73"/>
                        <a:pt x="6" y="70"/>
                        <a:pt x="5" y="62"/>
                      </a:cubicBezTo>
                      <a:cubicBezTo>
                        <a:pt x="4" y="54"/>
                        <a:pt x="0" y="40"/>
                        <a:pt x="2" y="32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70" name="Freeform 74"/>
                <p:cNvSpPr>
                  <a:spLocks/>
                </p:cNvSpPr>
                <p:nvPr/>
              </p:nvSpPr>
              <p:spPr bwMode="auto">
                <a:xfrm>
                  <a:off x="2031" y="1766"/>
                  <a:ext cx="67" cy="78"/>
                </a:xfrm>
                <a:custGeom>
                  <a:avLst/>
                  <a:gdLst>
                    <a:gd name="T0" fmla="*/ 60 w 70"/>
                    <a:gd name="T1" fmla="*/ 6 h 82"/>
                    <a:gd name="T2" fmla="*/ 63 w 70"/>
                    <a:gd name="T3" fmla="*/ 39 h 82"/>
                    <a:gd name="T4" fmla="*/ 43 w 70"/>
                    <a:gd name="T5" fmla="*/ 81 h 82"/>
                    <a:gd name="T6" fmla="*/ 3 w 70"/>
                    <a:gd name="T7" fmla="*/ 30 h 82"/>
                    <a:gd name="T8" fmla="*/ 60 w 70"/>
                    <a:gd name="T9" fmla="*/ 6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71" name="Freeform 75"/>
                <p:cNvSpPr>
                  <a:spLocks/>
                </p:cNvSpPr>
                <p:nvPr/>
              </p:nvSpPr>
              <p:spPr bwMode="auto">
                <a:xfrm>
                  <a:off x="1866" y="1795"/>
                  <a:ext cx="71" cy="49"/>
                </a:xfrm>
                <a:custGeom>
                  <a:avLst/>
                  <a:gdLst>
                    <a:gd name="T0" fmla="*/ 10 w 73"/>
                    <a:gd name="T1" fmla="*/ 0 h 52"/>
                    <a:gd name="T2" fmla="*/ 7 w 73"/>
                    <a:gd name="T3" fmla="*/ 33 h 52"/>
                    <a:gd name="T4" fmla="*/ 28 w 73"/>
                    <a:gd name="T5" fmla="*/ 51 h 52"/>
                    <a:gd name="T6" fmla="*/ 70 w 73"/>
                    <a:gd name="T7" fmla="*/ 27 h 52"/>
                    <a:gd name="T8" fmla="*/ 10 w 73"/>
                    <a:gd name="T9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" h="52">
                      <a:moveTo>
                        <a:pt x="10" y="0"/>
                      </a:moveTo>
                      <a:cubicBezTo>
                        <a:pt x="0" y="1"/>
                        <a:pt x="4" y="25"/>
                        <a:pt x="7" y="33"/>
                      </a:cubicBezTo>
                      <a:cubicBezTo>
                        <a:pt x="10" y="41"/>
                        <a:pt x="18" y="52"/>
                        <a:pt x="28" y="51"/>
                      </a:cubicBezTo>
                      <a:cubicBezTo>
                        <a:pt x="38" y="50"/>
                        <a:pt x="73" y="35"/>
                        <a:pt x="70" y="27"/>
                      </a:cubicBezTo>
                      <a:cubicBezTo>
                        <a:pt x="67" y="19"/>
                        <a:pt x="23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172" name="Freeform 76"/>
            <p:cNvSpPr>
              <a:spLocks/>
            </p:cNvSpPr>
            <p:nvPr/>
          </p:nvSpPr>
          <p:spPr bwMode="auto">
            <a:xfrm>
              <a:off x="1050" y="345"/>
              <a:ext cx="42" cy="17"/>
            </a:xfrm>
            <a:custGeom>
              <a:avLst/>
              <a:gdLst>
                <a:gd name="T0" fmla="*/ 0 w 42"/>
                <a:gd name="T1" fmla="*/ 9 h 17"/>
                <a:gd name="T2" fmla="*/ 6 w 42"/>
                <a:gd name="T3" fmla="*/ 15 h 17"/>
                <a:gd name="T4" fmla="*/ 21 w 42"/>
                <a:gd name="T5" fmla="*/ 0 h 17"/>
                <a:gd name="T6" fmla="*/ 36 w 42"/>
                <a:gd name="T7" fmla="*/ 15 h 17"/>
                <a:gd name="T8" fmla="*/ 42 w 42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7">
                  <a:moveTo>
                    <a:pt x="0" y="9"/>
                  </a:moveTo>
                  <a:cubicBezTo>
                    <a:pt x="1" y="9"/>
                    <a:pt x="3" y="16"/>
                    <a:pt x="6" y="15"/>
                  </a:cubicBezTo>
                  <a:cubicBezTo>
                    <a:pt x="9" y="14"/>
                    <a:pt x="16" y="0"/>
                    <a:pt x="21" y="0"/>
                  </a:cubicBezTo>
                  <a:cubicBezTo>
                    <a:pt x="26" y="0"/>
                    <a:pt x="33" y="13"/>
                    <a:pt x="36" y="15"/>
                  </a:cubicBezTo>
                  <a:cubicBezTo>
                    <a:pt x="39" y="17"/>
                    <a:pt x="41" y="13"/>
                    <a:pt x="42" y="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173" name="Group 77"/>
          <p:cNvGrpSpPr>
            <a:grpSpLocks/>
          </p:cNvGrpSpPr>
          <p:nvPr/>
        </p:nvGrpSpPr>
        <p:grpSpPr bwMode="auto">
          <a:xfrm>
            <a:off x="4767841" y="946186"/>
            <a:ext cx="836640" cy="1512159"/>
            <a:chOff x="768" y="48"/>
            <a:chExt cx="581" cy="1050"/>
          </a:xfrm>
        </p:grpSpPr>
        <p:grpSp>
          <p:nvGrpSpPr>
            <p:cNvPr id="4174" name="Group 78"/>
            <p:cNvGrpSpPr>
              <a:grpSpLocks/>
            </p:cNvGrpSpPr>
            <p:nvPr/>
          </p:nvGrpSpPr>
          <p:grpSpPr bwMode="auto">
            <a:xfrm>
              <a:off x="768" y="48"/>
              <a:ext cx="581" cy="1050"/>
              <a:chOff x="1680" y="1488"/>
              <a:chExt cx="581" cy="1050"/>
            </a:xfrm>
          </p:grpSpPr>
          <p:sp>
            <p:nvSpPr>
              <p:cNvPr id="4175" name="Freeform 79"/>
              <p:cNvSpPr>
                <a:spLocks/>
              </p:cNvSpPr>
              <p:nvPr/>
            </p:nvSpPr>
            <p:spPr bwMode="auto">
              <a:xfrm>
                <a:off x="1971" y="2252"/>
                <a:ext cx="0" cy="241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6" name="Freeform 80"/>
              <p:cNvSpPr>
                <a:spLocks/>
              </p:cNvSpPr>
              <p:nvPr/>
            </p:nvSpPr>
            <p:spPr bwMode="auto">
              <a:xfrm>
                <a:off x="1768" y="2105"/>
                <a:ext cx="406" cy="399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6CC"/>
                  </a:gs>
                  <a:gs pos="50000">
                    <a:srgbClr val="000099"/>
                  </a:gs>
                  <a:gs pos="100000">
                    <a:srgbClr val="0066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7" name="Freeform 81"/>
              <p:cNvSpPr>
                <a:spLocks/>
              </p:cNvSpPr>
              <p:nvPr/>
            </p:nvSpPr>
            <p:spPr bwMode="auto">
              <a:xfrm>
                <a:off x="1962" y="2112"/>
                <a:ext cx="41" cy="136"/>
              </a:xfrm>
              <a:custGeom>
                <a:avLst/>
                <a:gdLst>
                  <a:gd name="T0" fmla="*/ 0 w 48"/>
                  <a:gd name="T1" fmla="*/ 0 h 144"/>
                  <a:gd name="T2" fmla="*/ 48 w 48"/>
                  <a:gd name="T3" fmla="*/ 0 h 144"/>
                  <a:gd name="T4" fmla="*/ 48 w 48"/>
                  <a:gd name="T5" fmla="*/ 144 h 144"/>
                  <a:gd name="T6" fmla="*/ 0 w 48"/>
                  <a:gd name="T7" fmla="*/ 144 h 144"/>
                  <a:gd name="T8" fmla="*/ 0 w 48"/>
                  <a:gd name="T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8" name="Freeform 82"/>
              <p:cNvSpPr>
                <a:spLocks/>
              </p:cNvSpPr>
              <p:nvPr/>
            </p:nvSpPr>
            <p:spPr bwMode="auto">
              <a:xfrm>
                <a:off x="2040" y="2108"/>
                <a:ext cx="111" cy="136"/>
              </a:xfrm>
              <a:custGeom>
                <a:avLst/>
                <a:gdLst>
                  <a:gd name="T0" fmla="*/ 127 w 128"/>
                  <a:gd name="T1" fmla="*/ 133 h 144"/>
                  <a:gd name="T2" fmla="*/ 128 w 128"/>
                  <a:gd name="T3" fmla="*/ 144 h 144"/>
                  <a:gd name="T4" fmla="*/ 0 w 128"/>
                  <a:gd name="T5" fmla="*/ 4 h 144"/>
                  <a:gd name="T6" fmla="*/ 60 w 128"/>
                  <a:gd name="T7" fmla="*/ 0 h 144"/>
                  <a:gd name="T8" fmla="*/ 127 w 128"/>
                  <a:gd name="T9" fmla="*/ 13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9" name="Freeform 83"/>
              <p:cNvSpPr>
                <a:spLocks/>
              </p:cNvSpPr>
              <p:nvPr/>
            </p:nvSpPr>
            <p:spPr bwMode="auto">
              <a:xfrm>
                <a:off x="1800" y="2105"/>
                <a:ext cx="90" cy="143"/>
              </a:xfrm>
              <a:custGeom>
                <a:avLst/>
                <a:gdLst>
                  <a:gd name="T0" fmla="*/ 0 w 104"/>
                  <a:gd name="T1" fmla="*/ 152 h 152"/>
                  <a:gd name="T2" fmla="*/ 8 w 104"/>
                  <a:gd name="T3" fmla="*/ 136 h 152"/>
                  <a:gd name="T4" fmla="*/ 44 w 104"/>
                  <a:gd name="T5" fmla="*/ 0 h 152"/>
                  <a:gd name="T6" fmla="*/ 104 w 104"/>
                  <a:gd name="T7" fmla="*/ 8 h 152"/>
                  <a:gd name="T8" fmla="*/ 0 w 10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0" name="Freeform 84"/>
              <p:cNvSpPr>
                <a:spLocks/>
              </p:cNvSpPr>
              <p:nvPr/>
            </p:nvSpPr>
            <p:spPr bwMode="auto">
              <a:xfrm>
                <a:off x="1831" y="1912"/>
                <a:ext cx="272" cy="203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1" name="Freeform 85"/>
              <p:cNvSpPr>
                <a:spLocks/>
              </p:cNvSpPr>
              <p:nvPr/>
            </p:nvSpPr>
            <p:spPr bwMode="auto">
              <a:xfrm>
                <a:off x="2045" y="1910"/>
                <a:ext cx="171" cy="301"/>
              </a:xfrm>
              <a:custGeom>
                <a:avLst/>
                <a:gdLst>
                  <a:gd name="T0" fmla="*/ 0 w 198"/>
                  <a:gd name="T1" fmla="*/ 23 h 320"/>
                  <a:gd name="T2" fmla="*/ 74 w 198"/>
                  <a:gd name="T3" fmla="*/ 7 h 320"/>
                  <a:gd name="T4" fmla="*/ 154 w 198"/>
                  <a:gd name="T5" fmla="*/ 67 h 320"/>
                  <a:gd name="T6" fmla="*/ 166 w 198"/>
                  <a:gd name="T7" fmla="*/ 135 h 320"/>
                  <a:gd name="T8" fmla="*/ 170 w 198"/>
                  <a:gd name="T9" fmla="*/ 179 h 320"/>
                  <a:gd name="T10" fmla="*/ 178 w 198"/>
                  <a:gd name="T11" fmla="*/ 243 h 320"/>
                  <a:gd name="T12" fmla="*/ 192 w 198"/>
                  <a:gd name="T13" fmla="*/ 263 h 320"/>
                  <a:gd name="T14" fmla="*/ 144 w 198"/>
                  <a:gd name="T15" fmla="*/ 311 h 320"/>
                  <a:gd name="T16" fmla="*/ 118 w 198"/>
                  <a:gd name="T17" fmla="*/ 315 h 320"/>
                  <a:gd name="T18" fmla="*/ 98 w 198"/>
                  <a:gd name="T19" fmla="*/ 287 h 320"/>
                  <a:gd name="T20" fmla="*/ 58 w 198"/>
                  <a:gd name="T21" fmla="*/ 219 h 320"/>
                  <a:gd name="T22" fmla="*/ 66 w 198"/>
                  <a:gd name="T23" fmla="*/ 183 h 320"/>
                  <a:gd name="T24" fmla="*/ 66 w 198"/>
                  <a:gd name="T25" fmla="*/ 123 h 320"/>
                  <a:gd name="T26" fmla="*/ 48 w 198"/>
                  <a:gd name="T27" fmla="*/ 71 h 320"/>
                  <a:gd name="T28" fmla="*/ 34 w 198"/>
                  <a:gd name="T29" fmla="*/ 39 h 320"/>
                  <a:gd name="T30" fmla="*/ 0 w 198"/>
                  <a:gd name="T31" fmla="*/ 2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2" name="Freeform 86"/>
              <p:cNvSpPr>
                <a:spLocks/>
              </p:cNvSpPr>
              <p:nvPr/>
            </p:nvSpPr>
            <p:spPr bwMode="auto">
              <a:xfrm>
                <a:off x="2133" y="2105"/>
                <a:ext cx="87" cy="108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3" name="Freeform 87"/>
              <p:cNvSpPr>
                <a:spLocks/>
              </p:cNvSpPr>
              <p:nvPr/>
            </p:nvSpPr>
            <p:spPr bwMode="auto">
              <a:xfrm>
                <a:off x="1709" y="1914"/>
                <a:ext cx="193" cy="304"/>
              </a:xfrm>
              <a:custGeom>
                <a:avLst/>
                <a:gdLst>
                  <a:gd name="T0" fmla="*/ 221 w 222"/>
                  <a:gd name="T1" fmla="*/ 24 h 322"/>
                  <a:gd name="T2" fmla="*/ 185 w 222"/>
                  <a:gd name="T3" fmla="*/ 2 h 322"/>
                  <a:gd name="T4" fmla="*/ 121 w 222"/>
                  <a:gd name="T5" fmla="*/ 10 h 322"/>
                  <a:gd name="T6" fmla="*/ 47 w 222"/>
                  <a:gd name="T7" fmla="*/ 60 h 322"/>
                  <a:gd name="T8" fmla="*/ 35 w 222"/>
                  <a:gd name="T9" fmla="*/ 128 h 322"/>
                  <a:gd name="T10" fmla="*/ 31 w 222"/>
                  <a:gd name="T11" fmla="*/ 172 h 322"/>
                  <a:gd name="T12" fmla="*/ 23 w 222"/>
                  <a:gd name="T13" fmla="*/ 236 h 322"/>
                  <a:gd name="T14" fmla="*/ 9 w 222"/>
                  <a:gd name="T15" fmla="*/ 256 h 322"/>
                  <a:gd name="T16" fmla="*/ 77 w 222"/>
                  <a:gd name="T17" fmla="*/ 298 h 322"/>
                  <a:gd name="T18" fmla="*/ 117 w 222"/>
                  <a:gd name="T19" fmla="*/ 318 h 322"/>
                  <a:gd name="T20" fmla="*/ 125 w 222"/>
                  <a:gd name="T21" fmla="*/ 274 h 322"/>
                  <a:gd name="T22" fmla="*/ 143 w 222"/>
                  <a:gd name="T23" fmla="*/ 212 h 322"/>
                  <a:gd name="T24" fmla="*/ 145 w 222"/>
                  <a:gd name="T25" fmla="*/ 178 h 322"/>
                  <a:gd name="T26" fmla="*/ 145 w 222"/>
                  <a:gd name="T27" fmla="*/ 148 h 322"/>
                  <a:gd name="T28" fmla="*/ 157 w 222"/>
                  <a:gd name="T29" fmla="*/ 84 h 322"/>
                  <a:gd name="T30" fmla="*/ 165 w 222"/>
                  <a:gd name="T31" fmla="*/ 72 h 322"/>
                  <a:gd name="T32" fmla="*/ 181 w 222"/>
                  <a:gd name="T33" fmla="*/ 56 h 322"/>
                  <a:gd name="T34" fmla="*/ 221 w 222"/>
                  <a:gd name="T35" fmla="*/ 2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4" name="Freeform 88"/>
              <p:cNvSpPr>
                <a:spLocks/>
              </p:cNvSpPr>
              <p:nvPr/>
            </p:nvSpPr>
            <p:spPr bwMode="auto">
              <a:xfrm>
                <a:off x="1721" y="2112"/>
                <a:ext cx="97" cy="98"/>
              </a:xfrm>
              <a:custGeom>
                <a:avLst/>
                <a:gdLst>
                  <a:gd name="T0" fmla="*/ 20 w 112"/>
                  <a:gd name="T1" fmla="*/ 0 h 104"/>
                  <a:gd name="T2" fmla="*/ 16 w 112"/>
                  <a:gd name="T3" fmla="*/ 0 h 104"/>
                  <a:gd name="T4" fmla="*/ 0 w 112"/>
                  <a:gd name="T5" fmla="*/ 44 h 104"/>
                  <a:gd name="T6" fmla="*/ 100 w 112"/>
                  <a:gd name="T7" fmla="*/ 104 h 104"/>
                  <a:gd name="T8" fmla="*/ 112 w 112"/>
                  <a:gd name="T9" fmla="*/ 64 h 104"/>
                  <a:gd name="T10" fmla="*/ 20 w 11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5" name="Freeform 89"/>
              <p:cNvSpPr>
                <a:spLocks/>
              </p:cNvSpPr>
              <p:nvPr/>
            </p:nvSpPr>
            <p:spPr bwMode="auto">
              <a:xfrm>
                <a:off x="1889" y="1886"/>
                <a:ext cx="73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6" name="Freeform 90"/>
              <p:cNvSpPr>
                <a:spLocks/>
              </p:cNvSpPr>
              <p:nvPr/>
            </p:nvSpPr>
            <p:spPr bwMode="auto">
              <a:xfrm flipH="1">
                <a:off x="1962" y="1886"/>
                <a:ext cx="72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7" name="Freeform 91"/>
              <p:cNvSpPr>
                <a:spLocks/>
              </p:cNvSpPr>
              <p:nvPr/>
            </p:nvSpPr>
            <p:spPr bwMode="auto">
              <a:xfrm>
                <a:off x="1968" y="2112"/>
                <a:ext cx="6" cy="376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8" name="Freeform 92"/>
              <p:cNvSpPr>
                <a:spLocks/>
              </p:cNvSpPr>
              <p:nvPr/>
            </p:nvSpPr>
            <p:spPr bwMode="auto">
              <a:xfrm>
                <a:off x="1964" y="1950"/>
                <a:ext cx="1" cy="150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9" name="Freeform 93" descr="Коричневый мрамор"/>
              <p:cNvSpPr>
                <a:spLocks/>
              </p:cNvSpPr>
              <p:nvPr/>
            </p:nvSpPr>
            <p:spPr bwMode="auto">
              <a:xfrm>
                <a:off x="1809" y="2448"/>
                <a:ext cx="341" cy="90"/>
              </a:xfrm>
              <a:custGeom>
                <a:avLst/>
                <a:gdLst>
                  <a:gd name="T0" fmla="*/ 10 w 352"/>
                  <a:gd name="T1" fmla="*/ 49 h 95"/>
                  <a:gd name="T2" fmla="*/ 11 w 352"/>
                  <a:gd name="T3" fmla="*/ 86 h 95"/>
                  <a:gd name="T4" fmla="*/ 59 w 352"/>
                  <a:gd name="T5" fmla="*/ 86 h 95"/>
                  <a:gd name="T6" fmla="*/ 181 w 352"/>
                  <a:gd name="T7" fmla="*/ 88 h 95"/>
                  <a:gd name="T8" fmla="*/ 328 w 352"/>
                  <a:gd name="T9" fmla="*/ 88 h 95"/>
                  <a:gd name="T10" fmla="*/ 325 w 352"/>
                  <a:gd name="T11" fmla="*/ 43 h 95"/>
                  <a:gd name="T12" fmla="*/ 244 w 352"/>
                  <a:gd name="T13" fmla="*/ 1 h 95"/>
                  <a:gd name="T14" fmla="*/ 181 w 352"/>
                  <a:gd name="T15" fmla="*/ 40 h 95"/>
                  <a:gd name="T16" fmla="*/ 187 w 352"/>
                  <a:gd name="T17" fmla="*/ 85 h 95"/>
                  <a:gd name="T18" fmla="*/ 154 w 352"/>
                  <a:gd name="T19" fmla="*/ 34 h 95"/>
                  <a:gd name="T20" fmla="*/ 70 w 352"/>
                  <a:gd name="T21" fmla="*/ 7 h 95"/>
                  <a:gd name="T22" fmla="*/ 10 w 352"/>
                  <a:gd name="T23" fmla="*/ 4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90" name="Group 94"/>
              <p:cNvGrpSpPr>
                <a:grpSpLocks/>
              </p:cNvGrpSpPr>
              <p:nvPr/>
            </p:nvGrpSpPr>
            <p:grpSpPr bwMode="auto">
              <a:xfrm>
                <a:off x="1680" y="1488"/>
                <a:ext cx="581" cy="789"/>
                <a:chOff x="1680" y="1488"/>
                <a:chExt cx="581" cy="789"/>
              </a:xfrm>
            </p:grpSpPr>
            <p:sp>
              <p:nvSpPr>
                <p:cNvPr id="4191" name="Freeform 95"/>
                <p:cNvSpPr>
                  <a:spLocks/>
                </p:cNvSpPr>
                <p:nvPr/>
              </p:nvSpPr>
              <p:spPr bwMode="auto">
                <a:xfrm>
                  <a:off x="1771" y="1488"/>
                  <a:ext cx="387" cy="287"/>
                </a:xfrm>
                <a:custGeom>
                  <a:avLst/>
                  <a:gdLst>
                    <a:gd name="T0" fmla="*/ 378 w 400"/>
                    <a:gd name="T1" fmla="*/ 286 h 301"/>
                    <a:gd name="T2" fmla="*/ 399 w 400"/>
                    <a:gd name="T3" fmla="*/ 220 h 301"/>
                    <a:gd name="T4" fmla="*/ 384 w 400"/>
                    <a:gd name="T5" fmla="*/ 202 h 301"/>
                    <a:gd name="T6" fmla="*/ 387 w 400"/>
                    <a:gd name="T7" fmla="*/ 166 h 301"/>
                    <a:gd name="T8" fmla="*/ 360 w 400"/>
                    <a:gd name="T9" fmla="*/ 151 h 301"/>
                    <a:gd name="T10" fmla="*/ 366 w 400"/>
                    <a:gd name="T11" fmla="*/ 121 h 301"/>
                    <a:gd name="T12" fmla="*/ 351 w 400"/>
                    <a:gd name="T13" fmla="*/ 124 h 301"/>
                    <a:gd name="T14" fmla="*/ 294 w 400"/>
                    <a:gd name="T15" fmla="*/ 67 h 301"/>
                    <a:gd name="T16" fmla="*/ 267 w 400"/>
                    <a:gd name="T17" fmla="*/ 64 h 301"/>
                    <a:gd name="T18" fmla="*/ 247 w 400"/>
                    <a:gd name="T19" fmla="*/ 53 h 301"/>
                    <a:gd name="T20" fmla="*/ 261 w 400"/>
                    <a:gd name="T21" fmla="*/ 28 h 301"/>
                    <a:gd name="T22" fmla="*/ 282 w 400"/>
                    <a:gd name="T23" fmla="*/ 31 h 301"/>
                    <a:gd name="T24" fmla="*/ 264 w 400"/>
                    <a:gd name="T25" fmla="*/ 1 h 301"/>
                    <a:gd name="T26" fmla="*/ 228 w 400"/>
                    <a:gd name="T27" fmla="*/ 40 h 301"/>
                    <a:gd name="T28" fmla="*/ 219 w 400"/>
                    <a:gd name="T29" fmla="*/ 55 h 301"/>
                    <a:gd name="T30" fmla="*/ 192 w 400"/>
                    <a:gd name="T31" fmla="*/ 10 h 301"/>
                    <a:gd name="T32" fmla="*/ 186 w 400"/>
                    <a:gd name="T33" fmla="*/ 22 h 301"/>
                    <a:gd name="T34" fmla="*/ 204 w 400"/>
                    <a:gd name="T35" fmla="*/ 55 h 301"/>
                    <a:gd name="T36" fmla="*/ 162 w 400"/>
                    <a:gd name="T37" fmla="*/ 10 h 301"/>
                    <a:gd name="T38" fmla="*/ 144 w 400"/>
                    <a:gd name="T39" fmla="*/ 16 h 301"/>
                    <a:gd name="T40" fmla="*/ 120 w 400"/>
                    <a:gd name="T41" fmla="*/ 19 h 301"/>
                    <a:gd name="T42" fmla="*/ 114 w 400"/>
                    <a:gd name="T43" fmla="*/ 34 h 301"/>
                    <a:gd name="T44" fmla="*/ 147 w 400"/>
                    <a:gd name="T45" fmla="*/ 37 h 301"/>
                    <a:gd name="T46" fmla="*/ 159 w 400"/>
                    <a:gd name="T47" fmla="*/ 58 h 301"/>
                    <a:gd name="T48" fmla="*/ 126 w 400"/>
                    <a:gd name="T49" fmla="*/ 55 h 301"/>
                    <a:gd name="T50" fmla="*/ 114 w 400"/>
                    <a:gd name="T51" fmla="*/ 73 h 301"/>
                    <a:gd name="T52" fmla="*/ 93 w 400"/>
                    <a:gd name="T53" fmla="*/ 79 h 301"/>
                    <a:gd name="T54" fmla="*/ 72 w 400"/>
                    <a:gd name="T55" fmla="*/ 94 h 301"/>
                    <a:gd name="T56" fmla="*/ 54 w 400"/>
                    <a:gd name="T57" fmla="*/ 106 h 301"/>
                    <a:gd name="T58" fmla="*/ 60 w 400"/>
                    <a:gd name="T59" fmla="*/ 124 h 301"/>
                    <a:gd name="T60" fmla="*/ 45 w 400"/>
                    <a:gd name="T61" fmla="*/ 142 h 301"/>
                    <a:gd name="T62" fmla="*/ 27 w 400"/>
                    <a:gd name="T63" fmla="*/ 154 h 301"/>
                    <a:gd name="T64" fmla="*/ 12 w 400"/>
                    <a:gd name="T65" fmla="*/ 214 h 301"/>
                    <a:gd name="T66" fmla="*/ 3 w 400"/>
                    <a:gd name="T67" fmla="*/ 274 h 301"/>
                    <a:gd name="T68" fmla="*/ 33 w 400"/>
                    <a:gd name="T69" fmla="*/ 301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50000">
                      <a:srgbClr val="333333"/>
                    </a:gs>
                    <a:gs pos="100000">
                      <a:schemeClr val="bg2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92" name="Freeform 96"/>
                <p:cNvSpPr>
                  <a:spLocks/>
                </p:cNvSpPr>
                <p:nvPr/>
              </p:nvSpPr>
              <p:spPr bwMode="auto">
                <a:xfrm>
                  <a:off x="2159" y="2166"/>
                  <a:ext cx="102" cy="111"/>
                </a:xfrm>
                <a:custGeom>
                  <a:avLst/>
                  <a:gdLst>
                    <a:gd name="T0" fmla="*/ 56 w 105"/>
                    <a:gd name="T1" fmla="*/ 0 h 117"/>
                    <a:gd name="T2" fmla="*/ 95 w 105"/>
                    <a:gd name="T3" fmla="*/ 33 h 117"/>
                    <a:gd name="T4" fmla="*/ 101 w 105"/>
                    <a:gd name="T5" fmla="*/ 81 h 117"/>
                    <a:gd name="T6" fmla="*/ 68 w 105"/>
                    <a:gd name="T7" fmla="*/ 96 h 117"/>
                    <a:gd name="T8" fmla="*/ 38 w 105"/>
                    <a:gd name="T9" fmla="*/ 114 h 117"/>
                    <a:gd name="T10" fmla="*/ 5 w 105"/>
                    <a:gd name="T11" fmla="*/ 75 h 117"/>
                    <a:gd name="T12" fmla="*/ 5 w 105"/>
                    <a:gd name="T13" fmla="*/ 4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5" h="117">
                      <a:moveTo>
                        <a:pt x="56" y="0"/>
                      </a:moveTo>
                      <a:cubicBezTo>
                        <a:pt x="62" y="5"/>
                        <a:pt x="87" y="20"/>
                        <a:pt x="95" y="33"/>
                      </a:cubicBezTo>
                      <a:cubicBezTo>
                        <a:pt x="103" y="46"/>
                        <a:pt x="105" y="70"/>
                        <a:pt x="101" y="81"/>
                      </a:cubicBezTo>
                      <a:cubicBezTo>
                        <a:pt x="97" y="92"/>
                        <a:pt x="78" y="91"/>
                        <a:pt x="68" y="96"/>
                      </a:cubicBezTo>
                      <a:cubicBezTo>
                        <a:pt x="58" y="101"/>
                        <a:pt x="48" y="117"/>
                        <a:pt x="38" y="114"/>
                      </a:cubicBezTo>
                      <a:cubicBezTo>
                        <a:pt x="28" y="111"/>
                        <a:pt x="10" y="86"/>
                        <a:pt x="5" y="75"/>
                      </a:cubicBezTo>
                      <a:cubicBezTo>
                        <a:pt x="0" y="64"/>
                        <a:pt x="5" y="54"/>
                        <a:pt x="5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93" name="Freeform 97"/>
                <p:cNvSpPr>
                  <a:spLocks/>
                </p:cNvSpPr>
                <p:nvPr/>
              </p:nvSpPr>
              <p:spPr bwMode="auto">
                <a:xfrm flipH="1">
                  <a:off x="1680" y="2164"/>
                  <a:ext cx="102" cy="111"/>
                </a:xfrm>
                <a:custGeom>
                  <a:avLst/>
                  <a:gdLst>
                    <a:gd name="T0" fmla="*/ 56 w 105"/>
                    <a:gd name="T1" fmla="*/ 0 h 117"/>
                    <a:gd name="T2" fmla="*/ 95 w 105"/>
                    <a:gd name="T3" fmla="*/ 33 h 117"/>
                    <a:gd name="T4" fmla="*/ 101 w 105"/>
                    <a:gd name="T5" fmla="*/ 81 h 117"/>
                    <a:gd name="T6" fmla="*/ 68 w 105"/>
                    <a:gd name="T7" fmla="*/ 96 h 117"/>
                    <a:gd name="T8" fmla="*/ 38 w 105"/>
                    <a:gd name="T9" fmla="*/ 114 h 117"/>
                    <a:gd name="T10" fmla="*/ 5 w 105"/>
                    <a:gd name="T11" fmla="*/ 75 h 117"/>
                    <a:gd name="T12" fmla="*/ 5 w 105"/>
                    <a:gd name="T13" fmla="*/ 4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5" h="117">
                      <a:moveTo>
                        <a:pt x="56" y="0"/>
                      </a:moveTo>
                      <a:cubicBezTo>
                        <a:pt x="62" y="5"/>
                        <a:pt x="87" y="20"/>
                        <a:pt x="95" y="33"/>
                      </a:cubicBezTo>
                      <a:cubicBezTo>
                        <a:pt x="103" y="46"/>
                        <a:pt x="105" y="70"/>
                        <a:pt x="101" y="81"/>
                      </a:cubicBezTo>
                      <a:cubicBezTo>
                        <a:pt x="97" y="92"/>
                        <a:pt x="78" y="91"/>
                        <a:pt x="68" y="96"/>
                      </a:cubicBezTo>
                      <a:cubicBezTo>
                        <a:pt x="58" y="101"/>
                        <a:pt x="48" y="117"/>
                        <a:pt x="38" y="114"/>
                      </a:cubicBezTo>
                      <a:cubicBezTo>
                        <a:pt x="28" y="111"/>
                        <a:pt x="10" y="86"/>
                        <a:pt x="5" y="75"/>
                      </a:cubicBezTo>
                      <a:cubicBezTo>
                        <a:pt x="0" y="64"/>
                        <a:pt x="5" y="54"/>
                        <a:pt x="5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94" name="Freeform 98"/>
                <p:cNvSpPr>
                  <a:spLocks/>
                </p:cNvSpPr>
                <p:nvPr/>
              </p:nvSpPr>
              <p:spPr bwMode="auto">
                <a:xfrm>
                  <a:off x="1804" y="1590"/>
                  <a:ext cx="333" cy="347"/>
                </a:xfrm>
                <a:custGeom>
                  <a:avLst/>
                  <a:gdLst>
                    <a:gd name="T0" fmla="*/ 0 w 344"/>
                    <a:gd name="T1" fmla="*/ 194 h 365"/>
                    <a:gd name="T2" fmla="*/ 6 w 344"/>
                    <a:gd name="T3" fmla="*/ 209 h 365"/>
                    <a:gd name="T4" fmla="*/ 36 w 344"/>
                    <a:gd name="T5" fmla="*/ 266 h 365"/>
                    <a:gd name="T6" fmla="*/ 87 w 344"/>
                    <a:gd name="T7" fmla="*/ 308 h 365"/>
                    <a:gd name="T8" fmla="*/ 138 w 344"/>
                    <a:gd name="T9" fmla="*/ 320 h 365"/>
                    <a:gd name="T10" fmla="*/ 144 w 344"/>
                    <a:gd name="T11" fmla="*/ 344 h 365"/>
                    <a:gd name="T12" fmla="*/ 165 w 344"/>
                    <a:gd name="T13" fmla="*/ 365 h 365"/>
                    <a:gd name="T14" fmla="*/ 192 w 344"/>
                    <a:gd name="T15" fmla="*/ 341 h 365"/>
                    <a:gd name="T16" fmla="*/ 207 w 344"/>
                    <a:gd name="T17" fmla="*/ 317 h 365"/>
                    <a:gd name="T18" fmla="*/ 255 w 344"/>
                    <a:gd name="T19" fmla="*/ 308 h 365"/>
                    <a:gd name="T20" fmla="*/ 303 w 344"/>
                    <a:gd name="T21" fmla="*/ 275 h 365"/>
                    <a:gd name="T22" fmla="*/ 342 w 344"/>
                    <a:gd name="T23" fmla="*/ 179 h 365"/>
                    <a:gd name="T24" fmla="*/ 288 w 344"/>
                    <a:gd name="T25" fmla="*/ 98 h 365"/>
                    <a:gd name="T26" fmla="*/ 256 w 344"/>
                    <a:gd name="T27" fmla="*/ 27 h 365"/>
                    <a:gd name="T28" fmla="*/ 208 w 344"/>
                    <a:gd name="T29" fmla="*/ 75 h 365"/>
                    <a:gd name="T30" fmla="*/ 198 w 344"/>
                    <a:gd name="T31" fmla="*/ 56 h 365"/>
                    <a:gd name="T32" fmla="*/ 183 w 344"/>
                    <a:gd name="T33" fmla="*/ 53 h 365"/>
                    <a:gd name="T34" fmla="*/ 112 w 344"/>
                    <a:gd name="T35" fmla="*/ 75 h 365"/>
                    <a:gd name="T36" fmla="*/ 126 w 344"/>
                    <a:gd name="T37" fmla="*/ 41 h 365"/>
                    <a:gd name="T38" fmla="*/ 114 w 344"/>
                    <a:gd name="T39" fmla="*/ 11 h 365"/>
                    <a:gd name="T40" fmla="*/ 54 w 344"/>
                    <a:gd name="T41" fmla="*/ 110 h 365"/>
                    <a:gd name="T42" fmla="*/ 60 w 344"/>
                    <a:gd name="T43" fmla="*/ 137 h 365"/>
                    <a:gd name="T44" fmla="*/ 54 w 344"/>
                    <a:gd name="T45" fmla="*/ 161 h 365"/>
                    <a:gd name="T46" fmla="*/ 36 w 344"/>
                    <a:gd name="T47" fmla="*/ 155 h 365"/>
                    <a:gd name="T48" fmla="*/ 33 w 344"/>
                    <a:gd name="T49" fmla="*/ 119 h 365"/>
                    <a:gd name="T50" fmla="*/ 12 w 344"/>
                    <a:gd name="T51" fmla="*/ 152 h 365"/>
                    <a:gd name="T52" fmla="*/ 12 w 344"/>
                    <a:gd name="T53" fmla="*/ 173 h 365"/>
                    <a:gd name="T54" fmla="*/ 9 w 344"/>
                    <a:gd name="T55" fmla="*/ 185 h 365"/>
                    <a:gd name="T56" fmla="*/ 0 w 344"/>
                    <a:gd name="T57" fmla="*/ 194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95" name="Freeform 99"/>
                <p:cNvSpPr>
                  <a:spLocks/>
                </p:cNvSpPr>
                <p:nvPr/>
              </p:nvSpPr>
              <p:spPr bwMode="auto">
                <a:xfrm>
                  <a:off x="1923" y="1823"/>
                  <a:ext cx="110" cy="31"/>
                </a:xfrm>
                <a:custGeom>
                  <a:avLst/>
                  <a:gdLst>
                    <a:gd name="T0" fmla="*/ 0 w 114"/>
                    <a:gd name="T1" fmla="*/ 0 h 32"/>
                    <a:gd name="T2" fmla="*/ 39 w 114"/>
                    <a:gd name="T3" fmla="*/ 27 h 32"/>
                    <a:gd name="T4" fmla="*/ 60 w 114"/>
                    <a:gd name="T5" fmla="*/ 30 h 32"/>
                    <a:gd name="T6" fmla="*/ 81 w 114"/>
                    <a:gd name="T7" fmla="*/ 27 h 32"/>
                    <a:gd name="T8" fmla="*/ 114 w 114"/>
                    <a:gd name="T9" fmla="*/ 3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96" name="Freeform 100"/>
                <p:cNvSpPr>
                  <a:spLocks/>
                </p:cNvSpPr>
                <p:nvPr/>
              </p:nvSpPr>
              <p:spPr bwMode="auto">
                <a:xfrm>
                  <a:off x="1959" y="1835"/>
                  <a:ext cx="46" cy="9"/>
                </a:xfrm>
                <a:custGeom>
                  <a:avLst/>
                  <a:gdLst>
                    <a:gd name="T0" fmla="*/ 0 w 48"/>
                    <a:gd name="T1" fmla="*/ 10 h 10"/>
                    <a:gd name="T2" fmla="*/ 11 w 48"/>
                    <a:gd name="T3" fmla="*/ 0 h 10"/>
                    <a:gd name="T4" fmla="*/ 23 w 48"/>
                    <a:gd name="T5" fmla="*/ 9 h 10"/>
                    <a:gd name="T6" fmla="*/ 38 w 48"/>
                    <a:gd name="T7" fmla="*/ 0 h 10"/>
                    <a:gd name="T8" fmla="*/ 48 w 48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0">
                      <a:moveTo>
                        <a:pt x="0" y="10"/>
                      </a:moveTo>
                      <a:cubicBezTo>
                        <a:pt x="2" y="8"/>
                        <a:pt x="7" y="0"/>
                        <a:pt x="11" y="0"/>
                      </a:cubicBezTo>
                      <a:cubicBezTo>
                        <a:pt x="15" y="0"/>
                        <a:pt x="19" y="9"/>
                        <a:pt x="23" y="9"/>
                      </a:cubicBezTo>
                      <a:cubicBezTo>
                        <a:pt x="27" y="9"/>
                        <a:pt x="34" y="0"/>
                        <a:pt x="38" y="0"/>
                      </a:cubicBezTo>
                      <a:cubicBezTo>
                        <a:pt x="42" y="0"/>
                        <a:pt x="46" y="8"/>
                        <a:pt x="48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97" name="Freeform 101"/>
                <p:cNvSpPr>
                  <a:spLocks/>
                </p:cNvSpPr>
                <p:nvPr/>
              </p:nvSpPr>
              <p:spPr bwMode="auto">
                <a:xfrm>
                  <a:off x="1906" y="1711"/>
                  <a:ext cx="61" cy="26"/>
                </a:xfrm>
                <a:custGeom>
                  <a:avLst/>
                  <a:gdLst>
                    <a:gd name="T0" fmla="*/ 63 w 63"/>
                    <a:gd name="T1" fmla="*/ 16 h 28"/>
                    <a:gd name="T2" fmla="*/ 33 w 63"/>
                    <a:gd name="T3" fmla="*/ 4 h 28"/>
                    <a:gd name="T4" fmla="*/ 24 w 63"/>
                    <a:gd name="T5" fmla="*/ 4 h 28"/>
                    <a:gd name="T6" fmla="*/ 0 w 63"/>
                    <a:gd name="T7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98" name="Freeform 102"/>
                <p:cNvSpPr>
                  <a:spLocks/>
                </p:cNvSpPr>
                <p:nvPr/>
              </p:nvSpPr>
              <p:spPr bwMode="auto">
                <a:xfrm>
                  <a:off x="1926" y="1740"/>
                  <a:ext cx="26" cy="26"/>
                </a:xfrm>
                <a:custGeom>
                  <a:avLst/>
                  <a:gdLst>
                    <a:gd name="T0" fmla="*/ 27 w 27"/>
                    <a:gd name="T1" fmla="*/ 12 h 27"/>
                    <a:gd name="T2" fmla="*/ 12 w 27"/>
                    <a:gd name="T3" fmla="*/ 0 h 27"/>
                    <a:gd name="T4" fmla="*/ 0 w 27"/>
                    <a:gd name="T5" fmla="*/ 15 h 27"/>
                    <a:gd name="T6" fmla="*/ 15 w 27"/>
                    <a:gd name="T7" fmla="*/ 27 h 27"/>
                    <a:gd name="T8" fmla="*/ 27 w 27"/>
                    <a:gd name="T9" fmla="*/ 1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99" name="Freeform 103"/>
                <p:cNvSpPr>
                  <a:spLocks/>
                </p:cNvSpPr>
                <p:nvPr/>
              </p:nvSpPr>
              <p:spPr bwMode="auto">
                <a:xfrm>
                  <a:off x="1905" y="1719"/>
                  <a:ext cx="62" cy="35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31 w 64"/>
                    <a:gd name="T5" fmla="*/ 1 h 36"/>
                    <a:gd name="T6" fmla="*/ 61 w 64"/>
                    <a:gd name="T7" fmla="*/ 13 h 36"/>
                    <a:gd name="T8" fmla="*/ 52 w 64"/>
                    <a:gd name="T9" fmla="*/ 31 h 36"/>
                    <a:gd name="T10" fmla="*/ 34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" name="Freeform 104"/>
                <p:cNvSpPr>
                  <a:spLocks/>
                </p:cNvSpPr>
                <p:nvPr/>
              </p:nvSpPr>
              <p:spPr bwMode="auto">
                <a:xfrm flipH="1">
                  <a:off x="2005" y="1707"/>
                  <a:ext cx="61" cy="27"/>
                </a:xfrm>
                <a:custGeom>
                  <a:avLst/>
                  <a:gdLst>
                    <a:gd name="T0" fmla="*/ 63 w 63"/>
                    <a:gd name="T1" fmla="*/ 16 h 28"/>
                    <a:gd name="T2" fmla="*/ 33 w 63"/>
                    <a:gd name="T3" fmla="*/ 4 h 28"/>
                    <a:gd name="T4" fmla="*/ 24 w 63"/>
                    <a:gd name="T5" fmla="*/ 4 h 28"/>
                    <a:gd name="T6" fmla="*/ 0 w 63"/>
                    <a:gd name="T7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" name="Freeform 105"/>
                <p:cNvSpPr>
                  <a:spLocks/>
                </p:cNvSpPr>
                <p:nvPr/>
              </p:nvSpPr>
              <p:spPr bwMode="auto">
                <a:xfrm flipH="1">
                  <a:off x="2020" y="1736"/>
                  <a:ext cx="26" cy="26"/>
                </a:xfrm>
                <a:custGeom>
                  <a:avLst/>
                  <a:gdLst>
                    <a:gd name="T0" fmla="*/ 27 w 27"/>
                    <a:gd name="T1" fmla="*/ 12 h 27"/>
                    <a:gd name="T2" fmla="*/ 12 w 27"/>
                    <a:gd name="T3" fmla="*/ 0 h 27"/>
                    <a:gd name="T4" fmla="*/ 0 w 27"/>
                    <a:gd name="T5" fmla="*/ 15 h 27"/>
                    <a:gd name="T6" fmla="*/ 15 w 27"/>
                    <a:gd name="T7" fmla="*/ 27 h 27"/>
                    <a:gd name="T8" fmla="*/ 27 w 27"/>
                    <a:gd name="T9" fmla="*/ 1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" name="Freeform 106"/>
                <p:cNvSpPr>
                  <a:spLocks/>
                </p:cNvSpPr>
                <p:nvPr/>
              </p:nvSpPr>
              <p:spPr bwMode="auto">
                <a:xfrm flipH="1">
                  <a:off x="2005" y="1716"/>
                  <a:ext cx="62" cy="34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31 w 64"/>
                    <a:gd name="T5" fmla="*/ 1 h 36"/>
                    <a:gd name="T6" fmla="*/ 61 w 64"/>
                    <a:gd name="T7" fmla="*/ 13 h 36"/>
                    <a:gd name="T8" fmla="*/ 52 w 64"/>
                    <a:gd name="T9" fmla="*/ 31 h 36"/>
                    <a:gd name="T10" fmla="*/ 34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" name="Freeform 107"/>
                <p:cNvSpPr>
                  <a:spLocks/>
                </p:cNvSpPr>
                <p:nvPr/>
              </p:nvSpPr>
              <p:spPr bwMode="auto">
                <a:xfrm>
                  <a:off x="1986" y="1681"/>
                  <a:ext cx="99" cy="102"/>
                </a:xfrm>
                <a:custGeom>
                  <a:avLst/>
                  <a:gdLst>
                    <a:gd name="T0" fmla="*/ 4 w 102"/>
                    <a:gd name="T1" fmla="*/ 35 h 107"/>
                    <a:gd name="T2" fmla="*/ 37 w 102"/>
                    <a:gd name="T3" fmla="*/ 5 h 107"/>
                    <a:gd name="T4" fmla="*/ 67 w 102"/>
                    <a:gd name="T5" fmla="*/ 5 h 107"/>
                    <a:gd name="T6" fmla="*/ 97 w 102"/>
                    <a:gd name="T7" fmla="*/ 35 h 107"/>
                    <a:gd name="T8" fmla="*/ 97 w 102"/>
                    <a:gd name="T9" fmla="*/ 68 h 107"/>
                    <a:gd name="T10" fmla="*/ 70 w 102"/>
                    <a:gd name="T11" fmla="*/ 101 h 107"/>
                    <a:gd name="T12" fmla="*/ 40 w 102"/>
                    <a:gd name="T13" fmla="*/ 104 h 107"/>
                    <a:gd name="T14" fmla="*/ 13 w 102"/>
                    <a:gd name="T15" fmla="*/ 92 h 107"/>
                    <a:gd name="T16" fmla="*/ 1 w 102"/>
                    <a:gd name="T17" fmla="*/ 65 h 107"/>
                    <a:gd name="T18" fmla="*/ 4 w 102"/>
                    <a:gd name="T19" fmla="*/ 35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4" name="Freeform 108"/>
                <p:cNvSpPr>
                  <a:spLocks/>
                </p:cNvSpPr>
                <p:nvPr/>
              </p:nvSpPr>
              <p:spPr bwMode="auto">
                <a:xfrm>
                  <a:off x="1883" y="1687"/>
                  <a:ext cx="101" cy="99"/>
                </a:xfrm>
                <a:custGeom>
                  <a:avLst/>
                  <a:gdLst>
                    <a:gd name="T0" fmla="*/ 2 w 104"/>
                    <a:gd name="T1" fmla="*/ 32 h 104"/>
                    <a:gd name="T2" fmla="*/ 29 w 104"/>
                    <a:gd name="T3" fmla="*/ 8 h 104"/>
                    <a:gd name="T4" fmla="*/ 74 w 104"/>
                    <a:gd name="T5" fmla="*/ 5 h 104"/>
                    <a:gd name="T6" fmla="*/ 101 w 104"/>
                    <a:gd name="T7" fmla="*/ 38 h 104"/>
                    <a:gd name="T8" fmla="*/ 95 w 104"/>
                    <a:gd name="T9" fmla="*/ 74 h 104"/>
                    <a:gd name="T10" fmla="*/ 74 w 104"/>
                    <a:gd name="T11" fmla="*/ 98 h 104"/>
                    <a:gd name="T12" fmla="*/ 62 w 104"/>
                    <a:gd name="T13" fmla="*/ 98 h 104"/>
                    <a:gd name="T14" fmla="*/ 32 w 104"/>
                    <a:gd name="T15" fmla="*/ 101 h 104"/>
                    <a:gd name="T16" fmla="*/ 8 w 104"/>
                    <a:gd name="T17" fmla="*/ 80 h 104"/>
                    <a:gd name="T18" fmla="*/ 5 w 104"/>
                    <a:gd name="T19" fmla="*/ 62 h 104"/>
                    <a:gd name="T20" fmla="*/ 2 w 104"/>
                    <a:gd name="T21" fmla="*/ 32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4" h="104">
                      <a:moveTo>
                        <a:pt x="2" y="32"/>
                      </a:moveTo>
                      <a:cubicBezTo>
                        <a:pt x="6" y="23"/>
                        <a:pt x="17" y="12"/>
                        <a:pt x="29" y="8"/>
                      </a:cubicBezTo>
                      <a:cubicBezTo>
                        <a:pt x="41" y="4"/>
                        <a:pt x="62" y="0"/>
                        <a:pt x="74" y="5"/>
                      </a:cubicBezTo>
                      <a:cubicBezTo>
                        <a:pt x="86" y="10"/>
                        <a:pt x="98" y="27"/>
                        <a:pt x="101" y="38"/>
                      </a:cubicBezTo>
                      <a:cubicBezTo>
                        <a:pt x="104" y="49"/>
                        <a:pt x="99" y="64"/>
                        <a:pt x="95" y="74"/>
                      </a:cubicBezTo>
                      <a:cubicBezTo>
                        <a:pt x="91" y="84"/>
                        <a:pt x="79" y="94"/>
                        <a:pt x="74" y="98"/>
                      </a:cubicBezTo>
                      <a:cubicBezTo>
                        <a:pt x="69" y="102"/>
                        <a:pt x="69" y="97"/>
                        <a:pt x="62" y="98"/>
                      </a:cubicBezTo>
                      <a:cubicBezTo>
                        <a:pt x="55" y="99"/>
                        <a:pt x="41" y="104"/>
                        <a:pt x="32" y="101"/>
                      </a:cubicBezTo>
                      <a:cubicBezTo>
                        <a:pt x="23" y="98"/>
                        <a:pt x="12" y="87"/>
                        <a:pt x="8" y="80"/>
                      </a:cubicBezTo>
                      <a:cubicBezTo>
                        <a:pt x="4" y="73"/>
                        <a:pt x="6" y="70"/>
                        <a:pt x="5" y="62"/>
                      </a:cubicBezTo>
                      <a:cubicBezTo>
                        <a:pt x="4" y="54"/>
                        <a:pt x="0" y="40"/>
                        <a:pt x="2" y="32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5" name="Freeform 109"/>
                <p:cNvSpPr>
                  <a:spLocks/>
                </p:cNvSpPr>
                <p:nvPr/>
              </p:nvSpPr>
              <p:spPr bwMode="auto">
                <a:xfrm>
                  <a:off x="2031" y="1766"/>
                  <a:ext cx="67" cy="78"/>
                </a:xfrm>
                <a:custGeom>
                  <a:avLst/>
                  <a:gdLst>
                    <a:gd name="T0" fmla="*/ 60 w 70"/>
                    <a:gd name="T1" fmla="*/ 6 h 82"/>
                    <a:gd name="T2" fmla="*/ 63 w 70"/>
                    <a:gd name="T3" fmla="*/ 39 h 82"/>
                    <a:gd name="T4" fmla="*/ 43 w 70"/>
                    <a:gd name="T5" fmla="*/ 81 h 82"/>
                    <a:gd name="T6" fmla="*/ 3 w 70"/>
                    <a:gd name="T7" fmla="*/ 30 h 82"/>
                    <a:gd name="T8" fmla="*/ 60 w 70"/>
                    <a:gd name="T9" fmla="*/ 6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6" name="Freeform 110"/>
                <p:cNvSpPr>
                  <a:spLocks/>
                </p:cNvSpPr>
                <p:nvPr/>
              </p:nvSpPr>
              <p:spPr bwMode="auto">
                <a:xfrm>
                  <a:off x="1866" y="1795"/>
                  <a:ext cx="71" cy="49"/>
                </a:xfrm>
                <a:custGeom>
                  <a:avLst/>
                  <a:gdLst>
                    <a:gd name="T0" fmla="*/ 10 w 73"/>
                    <a:gd name="T1" fmla="*/ 0 h 52"/>
                    <a:gd name="T2" fmla="*/ 7 w 73"/>
                    <a:gd name="T3" fmla="*/ 33 h 52"/>
                    <a:gd name="T4" fmla="*/ 28 w 73"/>
                    <a:gd name="T5" fmla="*/ 51 h 52"/>
                    <a:gd name="T6" fmla="*/ 70 w 73"/>
                    <a:gd name="T7" fmla="*/ 27 h 52"/>
                    <a:gd name="T8" fmla="*/ 10 w 73"/>
                    <a:gd name="T9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" h="52">
                      <a:moveTo>
                        <a:pt x="10" y="0"/>
                      </a:moveTo>
                      <a:cubicBezTo>
                        <a:pt x="0" y="1"/>
                        <a:pt x="4" y="25"/>
                        <a:pt x="7" y="33"/>
                      </a:cubicBezTo>
                      <a:cubicBezTo>
                        <a:pt x="10" y="41"/>
                        <a:pt x="18" y="52"/>
                        <a:pt x="28" y="51"/>
                      </a:cubicBezTo>
                      <a:cubicBezTo>
                        <a:pt x="38" y="50"/>
                        <a:pt x="73" y="35"/>
                        <a:pt x="70" y="27"/>
                      </a:cubicBezTo>
                      <a:cubicBezTo>
                        <a:pt x="67" y="19"/>
                        <a:pt x="23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07" name="Freeform 111"/>
            <p:cNvSpPr>
              <a:spLocks/>
            </p:cNvSpPr>
            <p:nvPr/>
          </p:nvSpPr>
          <p:spPr bwMode="auto">
            <a:xfrm>
              <a:off x="1050" y="345"/>
              <a:ext cx="42" cy="17"/>
            </a:xfrm>
            <a:custGeom>
              <a:avLst/>
              <a:gdLst>
                <a:gd name="T0" fmla="*/ 0 w 42"/>
                <a:gd name="T1" fmla="*/ 9 h 17"/>
                <a:gd name="T2" fmla="*/ 6 w 42"/>
                <a:gd name="T3" fmla="*/ 15 h 17"/>
                <a:gd name="T4" fmla="*/ 21 w 42"/>
                <a:gd name="T5" fmla="*/ 0 h 17"/>
                <a:gd name="T6" fmla="*/ 36 w 42"/>
                <a:gd name="T7" fmla="*/ 15 h 17"/>
                <a:gd name="T8" fmla="*/ 42 w 42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7">
                  <a:moveTo>
                    <a:pt x="0" y="9"/>
                  </a:moveTo>
                  <a:cubicBezTo>
                    <a:pt x="1" y="9"/>
                    <a:pt x="3" y="16"/>
                    <a:pt x="6" y="15"/>
                  </a:cubicBezTo>
                  <a:cubicBezTo>
                    <a:pt x="9" y="14"/>
                    <a:pt x="16" y="0"/>
                    <a:pt x="21" y="0"/>
                  </a:cubicBezTo>
                  <a:cubicBezTo>
                    <a:pt x="26" y="0"/>
                    <a:pt x="33" y="13"/>
                    <a:pt x="36" y="15"/>
                  </a:cubicBezTo>
                  <a:cubicBezTo>
                    <a:pt x="39" y="17"/>
                    <a:pt x="41" y="13"/>
                    <a:pt x="42" y="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08" name="Group 112"/>
          <p:cNvGrpSpPr>
            <a:grpSpLocks/>
          </p:cNvGrpSpPr>
          <p:nvPr/>
        </p:nvGrpSpPr>
        <p:grpSpPr bwMode="auto">
          <a:xfrm>
            <a:off x="8307361" y="881379"/>
            <a:ext cx="836640" cy="1512159"/>
            <a:chOff x="768" y="48"/>
            <a:chExt cx="581" cy="1050"/>
          </a:xfrm>
        </p:grpSpPr>
        <p:grpSp>
          <p:nvGrpSpPr>
            <p:cNvPr id="4209" name="Group 113"/>
            <p:cNvGrpSpPr>
              <a:grpSpLocks/>
            </p:cNvGrpSpPr>
            <p:nvPr/>
          </p:nvGrpSpPr>
          <p:grpSpPr bwMode="auto">
            <a:xfrm>
              <a:off x="768" y="48"/>
              <a:ext cx="581" cy="1050"/>
              <a:chOff x="1680" y="1488"/>
              <a:chExt cx="581" cy="1050"/>
            </a:xfrm>
          </p:grpSpPr>
          <p:sp>
            <p:nvSpPr>
              <p:cNvPr id="4210" name="Freeform 114"/>
              <p:cNvSpPr>
                <a:spLocks/>
              </p:cNvSpPr>
              <p:nvPr/>
            </p:nvSpPr>
            <p:spPr bwMode="auto">
              <a:xfrm>
                <a:off x="1971" y="2252"/>
                <a:ext cx="0" cy="241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1" name="Freeform 115"/>
              <p:cNvSpPr>
                <a:spLocks/>
              </p:cNvSpPr>
              <p:nvPr/>
            </p:nvSpPr>
            <p:spPr bwMode="auto">
              <a:xfrm>
                <a:off x="1768" y="2105"/>
                <a:ext cx="406" cy="399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6CC"/>
                  </a:gs>
                  <a:gs pos="50000">
                    <a:srgbClr val="000099"/>
                  </a:gs>
                  <a:gs pos="100000">
                    <a:srgbClr val="0066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2" name="Freeform 116"/>
              <p:cNvSpPr>
                <a:spLocks/>
              </p:cNvSpPr>
              <p:nvPr/>
            </p:nvSpPr>
            <p:spPr bwMode="auto">
              <a:xfrm>
                <a:off x="1962" y="2112"/>
                <a:ext cx="41" cy="136"/>
              </a:xfrm>
              <a:custGeom>
                <a:avLst/>
                <a:gdLst>
                  <a:gd name="T0" fmla="*/ 0 w 48"/>
                  <a:gd name="T1" fmla="*/ 0 h 144"/>
                  <a:gd name="T2" fmla="*/ 48 w 48"/>
                  <a:gd name="T3" fmla="*/ 0 h 144"/>
                  <a:gd name="T4" fmla="*/ 48 w 48"/>
                  <a:gd name="T5" fmla="*/ 144 h 144"/>
                  <a:gd name="T6" fmla="*/ 0 w 48"/>
                  <a:gd name="T7" fmla="*/ 144 h 144"/>
                  <a:gd name="T8" fmla="*/ 0 w 48"/>
                  <a:gd name="T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3" name="Freeform 117"/>
              <p:cNvSpPr>
                <a:spLocks/>
              </p:cNvSpPr>
              <p:nvPr/>
            </p:nvSpPr>
            <p:spPr bwMode="auto">
              <a:xfrm>
                <a:off x="2040" y="2108"/>
                <a:ext cx="111" cy="136"/>
              </a:xfrm>
              <a:custGeom>
                <a:avLst/>
                <a:gdLst>
                  <a:gd name="T0" fmla="*/ 127 w 128"/>
                  <a:gd name="T1" fmla="*/ 133 h 144"/>
                  <a:gd name="T2" fmla="*/ 128 w 128"/>
                  <a:gd name="T3" fmla="*/ 144 h 144"/>
                  <a:gd name="T4" fmla="*/ 0 w 128"/>
                  <a:gd name="T5" fmla="*/ 4 h 144"/>
                  <a:gd name="T6" fmla="*/ 60 w 128"/>
                  <a:gd name="T7" fmla="*/ 0 h 144"/>
                  <a:gd name="T8" fmla="*/ 127 w 128"/>
                  <a:gd name="T9" fmla="*/ 13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4" name="Freeform 118"/>
              <p:cNvSpPr>
                <a:spLocks/>
              </p:cNvSpPr>
              <p:nvPr/>
            </p:nvSpPr>
            <p:spPr bwMode="auto">
              <a:xfrm>
                <a:off x="1800" y="2105"/>
                <a:ext cx="90" cy="143"/>
              </a:xfrm>
              <a:custGeom>
                <a:avLst/>
                <a:gdLst>
                  <a:gd name="T0" fmla="*/ 0 w 104"/>
                  <a:gd name="T1" fmla="*/ 152 h 152"/>
                  <a:gd name="T2" fmla="*/ 8 w 104"/>
                  <a:gd name="T3" fmla="*/ 136 h 152"/>
                  <a:gd name="T4" fmla="*/ 44 w 104"/>
                  <a:gd name="T5" fmla="*/ 0 h 152"/>
                  <a:gd name="T6" fmla="*/ 104 w 104"/>
                  <a:gd name="T7" fmla="*/ 8 h 152"/>
                  <a:gd name="T8" fmla="*/ 0 w 10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0000FF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5" name="Freeform 119"/>
              <p:cNvSpPr>
                <a:spLocks/>
              </p:cNvSpPr>
              <p:nvPr/>
            </p:nvSpPr>
            <p:spPr bwMode="auto">
              <a:xfrm>
                <a:off x="1831" y="1912"/>
                <a:ext cx="272" cy="203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6" name="Freeform 120"/>
              <p:cNvSpPr>
                <a:spLocks/>
              </p:cNvSpPr>
              <p:nvPr/>
            </p:nvSpPr>
            <p:spPr bwMode="auto">
              <a:xfrm>
                <a:off x="2045" y="1910"/>
                <a:ext cx="171" cy="301"/>
              </a:xfrm>
              <a:custGeom>
                <a:avLst/>
                <a:gdLst>
                  <a:gd name="T0" fmla="*/ 0 w 198"/>
                  <a:gd name="T1" fmla="*/ 23 h 320"/>
                  <a:gd name="T2" fmla="*/ 74 w 198"/>
                  <a:gd name="T3" fmla="*/ 7 h 320"/>
                  <a:gd name="T4" fmla="*/ 154 w 198"/>
                  <a:gd name="T5" fmla="*/ 67 h 320"/>
                  <a:gd name="T6" fmla="*/ 166 w 198"/>
                  <a:gd name="T7" fmla="*/ 135 h 320"/>
                  <a:gd name="T8" fmla="*/ 170 w 198"/>
                  <a:gd name="T9" fmla="*/ 179 h 320"/>
                  <a:gd name="T10" fmla="*/ 178 w 198"/>
                  <a:gd name="T11" fmla="*/ 243 h 320"/>
                  <a:gd name="T12" fmla="*/ 192 w 198"/>
                  <a:gd name="T13" fmla="*/ 263 h 320"/>
                  <a:gd name="T14" fmla="*/ 144 w 198"/>
                  <a:gd name="T15" fmla="*/ 311 h 320"/>
                  <a:gd name="T16" fmla="*/ 118 w 198"/>
                  <a:gd name="T17" fmla="*/ 315 h 320"/>
                  <a:gd name="T18" fmla="*/ 98 w 198"/>
                  <a:gd name="T19" fmla="*/ 287 h 320"/>
                  <a:gd name="T20" fmla="*/ 58 w 198"/>
                  <a:gd name="T21" fmla="*/ 219 h 320"/>
                  <a:gd name="T22" fmla="*/ 66 w 198"/>
                  <a:gd name="T23" fmla="*/ 183 h 320"/>
                  <a:gd name="T24" fmla="*/ 66 w 198"/>
                  <a:gd name="T25" fmla="*/ 123 h 320"/>
                  <a:gd name="T26" fmla="*/ 48 w 198"/>
                  <a:gd name="T27" fmla="*/ 71 h 320"/>
                  <a:gd name="T28" fmla="*/ 34 w 198"/>
                  <a:gd name="T29" fmla="*/ 39 h 320"/>
                  <a:gd name="T30" fmla="*/ 0 w 198"/>
                  <a:gd name="T31" fmla="*/ 2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7" name="Freeform 121"/>
              <p:cNvSpPr>
                <a:spLocks/>
              </p:cNvSpPr>
              <p:nvPr/>
            </p:nvSpPr>
            <p:spPr bwMode="auto">
              <a:xfrm>
                <a:off x="2133" y="2105"/>
                <a:ext cx="87" cy="108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8" name="Freeform 122"/>
              <p:cNvSpPr>
                <a:spLocks/>
              </p:cNvSpPr>
              <p:nvPr/>
            </p:nvSpPr>
            <p:spPr bwMode="auto">
              <a:xfrm>
                <a:off x="1709" y="1914"/>
                <a:ext cx="193" cy="304"/>
              </a:xfrm>
              <a:custGeom>
                <a:avLst/>
                <a:gdLst>
                  <a:gd name="T0" fmla="*/ 221 w 222"/>
                  <a:gd name="T1" fmla="*/ 24 h 322"/>
                  <a:gd name="T2" fmla="*/ 185 w 222"/>
                  <a:gd name="T3" fmla="*/ 2 h 322"/>
                  <a:gd name="T4" fmla="*/ 121 w 222"/>
                  <a:gd name="T5" fmla="*/ 10 h 322"/>
                  <a:gd name="T6" fmla="*/ 47 w 222"/>
                  <a:gd name="T7" fmla="*/ 60 h 322"/>
                  <a:gd name="T8" fmla="*/ 35 w 222"/>
                  <a:gd name="T9" fmla="*/ 128 h 322"/>
                  <a:gd name="T10" fmla="*/ 31 w 222"/>
                  <a:gd name="T11" fmla="*/ 172 h 322"/>
                  <a:gd name="T12" fmla="*/ 23 w 222"/>
                  <a:gd name="T13" fmla="*/ 236 h 322"/>
                  <a:gd name="T14" fmla="*/ 9 w 222"/>
                  <a:gd name="T15" fmla="*/ 256 h 322"/>
                  <a:gd name="T16" fmla="*/ 77 w 222"/>
                  <a:gd name="T17" fmla="*/ 298 h 322"/>
                  <a:gd name="T18" fmla="*/ 117 w 222"/>
                  <a:gd name="T19" fmla="*/ 318 h 322"/>
                  <a:gd name="T20" fmla="*/ 125 w 222"/>
                  <a:gd name="T21" fmla="*/ 274 h 322"/>
                  <a:gd name="T22" fmla="*/ 143 w 222"/>
                  <a:gd name="T23" fmla="*/ 212 h 322"/>
                  <a:gd name="T24" fmla="*/ 145 w 222"/>
                  <a:gd name="T25" fmla="*/ 178 h 322"/>
                  <a:gd name="T26" fmla="*/ 145 w 222"/>
                  <a:gd name="T27" fmla="*/ 148 h 322"/>
                  <a:gd name="T28" fmla="*/ 157 w 222"/>
                  <a:gd name="T29" fmla="*/ 84 h 322"/>
                  <a:gd name="T30" fmla="*/ 165 w 222"/>
                  <a:gd name="T31" fmla="*/ 72 h 322"/>
                  <a:gd name="T32" fmla="*/ 181 w 222"/>
                  <a:gd name="T33" fmla="*/ 56 h 322"/>
                  <a:gd name="T34" fmla="*/ 221 w 222"/>
                  <a:gd name="T35" fmla="*/ 2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9" name="Freeform 123"/>
              <p:cNvSpPr>
                <a:spLocks/>
              </p:cNvSpPr>
              <p:nvPr/>
            </p:nvSpPr>
            <p:spPr bwMode="auto">
              <a:xfrm>
                <a:off x="1721" y="2112"/>
                <a:ext cx="97" cy="98"/>
              </a:xfrm>
              <a:custGeom>
                <a:avLst/>
                <a:gdLst>
                  <a:gd name="T0" fmla="*/ 20 w 112"/>
                  <a:gd name="T1" fmla="*/ 0 h 104"/>
                  <a:gd name="T2" fmla="*/ 16 w 112"/>
                  <a:gd name="T3" fmla="*/ 0 h 104"/>
                  <a:gd name="T4" fmla="*/ 0 w 112"/>
                  <a:gd name="T5" fmla="*/ 44 h 104"/>
                  <a:gd name="T6" fmla="*/ 100 w 112"/>
                  <a:gd name="T7" fmla="*/ 104 h 104"/>
                  <a:gd name="T8" fmla="*/ 112 w 112"/>
                  <a:gd name="T9" fmla="*/ 64 h 104"/>
                  <a:gd name="T10" fmla="*/ 20 w 11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20" name="Freeform 124"/>
              <p:cNvSpPr>
                <a:spLocks/>
              </p:cNvSpPr>
              <p:nvPr/>
            </p:nvSpPr>
            <p:spPr bwMode="auto">
              <a:xfrm>
                <a:off x="1889" y="1886"/>
                <a:ext cx="73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21" name="Freeform 125"/>
              <p:cNvSpPr>
                <a:spLocks/>
              </p:cNvSpPr>
              <p:nvPr/>
            </p:nvSpPr>
            <p:spPr bwMode="auto">
              <a:xfrm flipH="1">
                <a:off x="1962" y="1886"/>
                <a:ext cx="72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22" name="Freeform 126"/>
              <p:cNvSpPr>
                <a:spLocks/>
              </p:cNvSpPr>
              <p:nvPr/>
            </p:nvSpPr>
            <p:spPr bwMode="auto">
              <a:xfrm>
                <a:off x="1968" y="2112"/>
                <a:ext cx="6" cy="376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23" name="Freeform 127"/>
              <p:cNvSpPr>
                <a:spLocks/>
              </p:cNvSpPr>
              <p:nvPr/>
            </p:nvSpPr>
            <p:spPr bwMode="auto">
              <a:xfrm>
                <a:off x="1964" y="1950"/>
                <a:ext cx="1" cy="150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24" name="Freeform 128" descr="Коричневый мрамор"/>
              <p:cNvSpPr>
                <a:spLocks/>
              </p:cNvSpPr>
              <p:nvPr/>
            </p:nvSpPr>
            <p:spPr bwMode="auto">
              <a:xfrm>
                <a:off x="1809" y="2448"/>
                <a:ext cx="341" cy="90"/>
              </a:xfrm>
              <a:custGeom>
                <a:avLst/>
                <a:gdLst>
                  <a:gd name="T0" fmla="*/ 10 w 352"/>
                  <a:gd name="T1" fmla="*/ 49 h 95"/>
                  <a:gd name="T2" fmla="*/ 11 w 352"/>
                  <a:gd name="T3" fmla="*/ 86 h 95"/>
                  <a:gd name="T4" fmla="*/ 59 w 352"/>
                  <a:gd name="T5" fmla="*/ 86 h 95"/>
                  <a:gd name="T6" fmla="*/ 181 w 352"/>
                  <a:gd name="T7" fmla="*/ 88 h 95"/>
                  <a:gd name="T8" fmla="*/ 328 w 352"/>
                  <a:gd name="T9" fmla="*/ 88 h 95"/>
                  <a:gd name="T10" fmla="*/ 325 w 352"/>
                  <a:gd name="T11" fmla="*/ 43 h 95"/>
                  <a:gd name="T12" fmla="*/ 244 w 352"/>
                  <a:gd name="T13" fmla="*/ 1 h 95"/>
                  <a:gd name="T14" fmla="*/ 181 w 352"/>
                  <a:gd name="T15" fmla="*/ 40 h 95"/>
                  <a:gd name="T16" fmla="*/ 187 w 352"/>
                  <a:gd name="T17" fmla="*/ 85 h 95"/>
                  <a:gd name="T18" fmla="*/ 154 w 352"/>
                  <a:gd name="T19" fmla="*/ 34 h 95"/>
                  <a:gd name="T20" fmla="*/ 70 w 352"/>
                  <a:gd name="T21" fmla="*/ 7 h 95"/>
                  <a:gd name="T22" fmla="*/ 10 w 352"/>
                  <a:gd name="T23" fmla="*/ 4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25" name="Group 129"/>
              <p:cNvGrpSpPr>
                <a:grpSpLocks/>
              </p:cNvGrpSpPr>
              <p:nvPr/>
            </p:nvGrpSpPr>
            <p:grpSpPr bwMode="auto">
              <a:xfrm>
                <a:off x="1680" y="1488"/>
                <a:ext cx="581" cy="789"/>
                <a:chOff x="1680" y="1488"/>
                <a:chExt cx="581" cy="789"/>
              </a:xfrm>
            </p:grpSpPr>
            <p:sp>
              <p:nvSpPr>
                <p:cNvPr id="4226" name="Freeform 130"/>
                <p:cNvSpPr>
                  <a:spLocks/>
                </p:cNvSpPr>
                <p:nvPr/>
              </p:nvSpPr>
              <p:spPr bwMode="auto">
                <a:xfrm>
                  <a:off x="1771" y="1488"/>
                  <a:ext cx="387" cy="287"/>
                </a:xfrm>
                <a:custGeom>
                  <a:avLst/>
                  <a:gdLst>
                    <a:gd name="T0" fmla="*/ 378 w 400"/>
                    <a:gd name="T1" fmla="*/ 286 h 301"/>
                    <a:gd name="T2" fmla="*/ 399 w 400"/>
                    <a:gd name="T3" fmla="*/ 220 h 301"/>
                    <a:gd name="T4" fmla="*/ 384 w 400"/>
                    <a:gd name="T5" fmla="*/ 202 h 301"/>
                    <a:gd name="T6" fmla="*/ 387 w 400"/>
                    <a:gd name="T7" fmla="*/ 166 h 301"/>
                    <a:gd name="T8" fmla="*/ 360 w 400"/>
                    <a:gd name="T9" fmla="*/ 151 h 301"/>
                    <a:gd name="T10" fmla="*/ 366 w 400"/>
                    <a:gd name="T11" fmla="*/ 121 h 301"/>
                    <a:gd name="T12" fmla="*/ 351 w 400"/>
                    <a:gd name="T13" fmla="*/ 124 h 301"/>
                    <a:gd name="T14" fmla="*/ 294 w 400"/>
                    <a:gd name="T15" fmla="*/ 67 h 301"/>
                    <a:gd name="T16" fmla="*/ 267 w 400"/>
                    <a:gd name="T17" fmla="*/ 64 h 301"/>
                    <a:gd name="T18" fmla="*/ 247 w 400"/>
                    <a:gd name="T19" fmla="*/ 53 h 301"/>
                    <a:gd name="T20" fmla="*/ 261 w 400"/>
                    <a:gd name="T21" fmla="*/ 28 h 301"/>
                    <a:gd name="T22" fmla="*/ 282 w 400"/>
                    <a:gd name="T23" fmla="*/ 31 h 301"/>
                    <a:gd name="T24" fmla="*/ 264 w 400"/>
                    <a:gd name="T25" fmla="*/ 1 h 301"/>
                    <a:gd name="T26" fmla="*/ 228 w 400"/>
                    <a:gd name="T27" fmla="*/ 40 h 301"/>
                    <a:gd name="T28" fmla="*/ 219 w 400"/>
                    <a:gd name="T29" fmla="*/ 55 h 301"/>
                    <a:gd name="T30" fmla="*/ 192 w 400"/>
                    <a:gd name="T31" fmla="*/ 10 h 301"/>
                    <a:gd name="T32" fmla="*/ 186 w 400"/>
                    <a:gd name="T33" fmla="*/ 22 h 301"/>
                    <a:gd name="T34" fmla="*/ 204 w 400"/>
                    <a:gd name="T35" fmla="*/ 55 h 301"/>
                    <a:gd name="T36" fmla="*/ 162 w 400"/>
                    <a:gd name="T37" fmla="*/ 10 h 301"/>
                    <a:gd name="T38" fmla="*/ 144 w 400"/>
                    <a:gd name="T39" fmla="*/ 16 h 301"/>
                    <a:gd name="T40" fmla="*/ 120 w 400"/>
                    <a:gd name="T41" fmla="*/ 19 h 301"/>
                    <a:gd name="T42" fmla="*/ 114 w 400"/>
                    <a:gd name="T43" fmla="*/ 34 h 301"/>
                    <a:gd name="T44" fmla="*/ 147 w 400"/>
                    <a:gd name="T45" fmla="*/ 37 h 301"/>
                    <a:gd name="T46" fmla="*/ 159 w 400"/>
                    <a:gd name="T47" fmla="*/ 58 h 301"/>
                    <a:gd name="T48" fmla="*/ 126 w 400"/>
                    <a:gd name="T49" fmla="*/ 55 h 301"/>
                    <a:gd name="T50" fmla="*/ 114 w 400"/>
                    <a:gd name="T51" fmla="*/ 73 h 301"/>
                    <a:gd name="T52" fmla="*/ 93 w 400"/>
                    <a:gd name="T53" fmla="*/ 79 h 301"/>
                    <a:gd name="T54" fmla="*/ 72 w 400"/>
                    <a:gd name="T55" fmla="*/ 94 h 301"/>
                    <a:gd name="T56" fmla="*/ 54 w 400"/>
                    <a:gd name="T57" fmla="*/ 106 h 301"/>
                    <a:gd name="T58" fmla="*/ 60 w 400"/>
                    <a:gd name="T59" fmla="*/ 124 h 301"/>
                    <a:gd name="T60" fmla="*/ 45 w 400"/>
                    <a:gd name="T61" fmla="*/ 142 h 301"/>
                    <a:gd name="T62" fmla="*/ 27 w 400"/>
                    <a:gd name="T63" fmla="*/ 154 h 301"/>
                    <a:gd name="T64" fmla="*/ 12 w 400"/>
                    <a:gd name="T65" fmla="*/ 214 h 301"/>
                    <a:gd name="T66" fmla="*/ 3 w 400"/>
                    <a:gd name="T67" fmla="*/ 274 h 301"/>
                    <a:gd name="T68" fmla="*/ 33 w 400"/>
                    <a:gd name="T69" fmla="*/ 301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0" h="301">
                      <a:moveTo>
                        <a:pt x="378" y="286"/>
                      </a:moveTo>
                      <a:cubicBezTo>
                        <a:pt x="381" y="275"/>
                        <a:pt x="398" y="234"/>
                        <a:pt x="399" y="220"/>
                      </a:cubicBezTo>
                      <a:cubicBezTo>
                        <a:pt x="400" y="206"/>
                        <a:pt x="386" y="211"/>
                        <a:pt x="384" y="202"/>
                      </a:cubicBezTo>
                      <a:cubicBezTo>
                        <a:pt x="382" y="193"/>
                        <a:pt x="391" y="174"/>
                        <a:pt x="387" y="166"/>
                      </a:cubicBezTo>
                      <a:cubicBezTo>
                        <a:pt x="383" y="158"/>
                        <a:pt x="363" y="158"/>
                        <a:pt x="360" y="151"/>
                      </a:cubicBezTo>
                      <a:cubicBezTo>
                        <a:pt x="357" y="144"/>
                        <a:pt x="367" y="125"/>
                        <a:pt x="366" y="121"/>
                      </a:cubicBezTo>
                      <a:cubicBezTo>
                        <a:pt x="365" y="117"/>
                        <a:pt x="363" y="133"/>
                        <a:pt x="351" y="124"/>
                      </a:cubicBezTo>
                      <a:cubicBezTo>
                        <a:pt x="339" y="115"/>
                        <a:pt x="308" y="77"/>
                        <a:pt x="294" y="67"/>
                      </a:cubicBezTo>
                      <a:cubicBezTo>
                        <a:pt x="280" y="57"/>
                        <a:pt x="275" y="66"/>
                        <a:pt x="267" y="64"/>
                      </a:cubicBezTo>
                      <a:cubicBezTo>
                        <a:pt x="259" y="62"/>
                        <a:pt x="248" y="59"/>
                        <a:pt x="247" y="53"/>
                      </a:cubicBezTo>
                      <a:cubicBezTo>
                        <a:pt x="246" y="47"/>
                        <a:pt x="255" y="32"/>
                        <a:pt x="261" y="28"/>
                      </a:cubicBezTo>
                      <a:cubicBezTo>
                        <a:pt x="267" y="24"/>
                        <a:pt x="282" y="35"/>
                        <a:pt x="282" y="31"/>
                      </a:cubicBezTo>
                      <a:cubicBezTo>
                        <a:pt x="282" y="27"/>
                        <a:pt x="273" y="0"/>
                        <a:pt x="264" y="1"/>
                      </a:cubicBezTo>
                      <a:cubicBezTo>
                        <a:pt x="255" y="2"/>
                        <a:pt x="235" y="31"/>
                        <a:pt x="228" y="40"/>
                      </a:cubicBezTo>
                      <a:cubicBezTo>
                        <a:pt x="221" y="49"/>
                        <a:pt x="225" y="60"/>
                        <a:pt x="219" y="55"/>
                      </a:cubicBezTo>
                      <a:cubicBezTo>
                        <a:pt x="213" y="50"/>
                        <a:pt x="197" y="15"/>
                        <a:pt x="192" y="10"/>
                      </a:cubicBezTo>
                      <a:cubicBezTo>
                        <a:pt x="187" y="5"/>
                        <a:pt x="184" y="15"/>
                        <a:pt x="186" y="22"/>
                      </a:cubicBezTo>
                      <a:cubicBezTo>
                        <a:pt x="188" y="29"/>
                        <a:pt x="208" y="57"/>
                        <a:pt x="204" y="55"/>
                      </a:cubicBezTo>
                      <a:cubicBezTo>
                        <a:pt x="200" y="53"/>
                        <a:pt x="172" y="17"/>
                        <a:pt x="162" y="10"/>
                      </a:cubicBezTo>
                      <a:cubicBezTo>
                        <a:pt x="152" y="3"/>
                        <a:pt x="151" y="15"/>
                        <a:pt x="144" y="16"/>
                      </a:cubicBezTo>
                      <a:cubicBezTo>
                        <a:pt x="137" y="17"/>
                        <a:pt x="125" y="16"/>
                        <a:pt x="120" y="19"/>
                      </a:cubicBezTo>
                      <a:cubicBezTo>
                        <a:pt x="115" y="22"/>
                        <a:pt x="110" y="31"/>
                        <a:pt x="114" y="34"/>
                      </a:cubicBezTo>
                      <a:cubicBezTo>
                        <a:pt x="118" y="37"/>
                        <a:pt x="140" y="33"/>
                        <a:pt x="147" y="37"/>
                      </a:cubicBezTo>
                      <a:cubicBezTo>
                        <a:pt x="154" y="41"/>
                        <a:pt x="163" y="55"/>
                        <a:pt x="159" y="58"/>
                      </a:cubicBezTo>
                      <a:cubicBezTo>
                        <a:pt x="155" y="61"/>
                        <a:pt x="133" y="53"/>
                        <a:pt x="126" y="55"/>
                      </a:cubicBezTo>
                      <a:cubicBezTo>
                        <a:pt x="119" y="57"/>
                        <a:pt x="119" y="69"/>
                        <a:pt x="114" y="73"/>
                      </a:cubicBezTo>
                      <a:cubicBezTo>
                        <a:pt x="109" y="77"/>
                        <a:pt x="100" y="76"/>
                        <a:pt x="93" y="79"/>
                      </a:cubicBezTo>
                      <a:cubicBezTo>
                        <a:pt x="86" y="82"/>
                        <a:pt x="79" y="89"/>
                        <a:pt x="72" y="94"/>
                      </a:cubicBezTo>
                      <a:cubicBezTo>
                        <a:pt x="65" y="99"/>
                        <a:pt x="56" y="101"/>
                        <a:pt x="54" y="106"/>
                      </a:cubicBezTo>
                      <a:cubicBezTo>
                        <a:pt x="52" y="111"/>
                        <a:pt x="61" y="118"/>
                        <a:pt x="60" y="124"/>
                      </a:cubicBezTo>
                      <a:cubicBezTo>
                        <a:pt x="59" y="130"/>
                        <a:pt x="51" y="137"/>
                        <a:pt x="45" y="142"/>
                      </a:cubicBezTo>
                      <a:cubicBezTo>
                        <a:pt x="39" y="147"/>
                        <a:pt x="33" y="142"/>
                        <a:pt x="27" y="154"/>
                      </a:cubicBezTo>
                      <a:cubicBezTo>
                        <a:pt x="21" y="166"/>
                        <a:pt x="16" y="194"/>
                        <a:pt x="12" y="214"/>
                      </a:cubicBezTo>
                      <a:cubicBezTo>
                        <a:pt x="8" y="234"/>
                        <a:pt x="0" y="260"/>
                        <a:pt x="3" y="274"/>
                      </a:cubicBezTo>
                      <a:cubicBezTo>
                        <a:pt x="6" y="288"/>
                        <a:pt x="27" y="295"/>
                        <a:pt x="33" y="301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50000">
                      <a:srgbClr val="333333"/>
                    </a:gs>
                    <a:gs pos="100000">
                      <a:schemeClr val="bg2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27" name="Freeform 131"/>
                <p:cNvSpPr>
                  <a:spLocks/>
                </p:cNvSpPr>
                <p:nvPr/>
              </p:nvSpPr>
              <p:spPr bwMode="auto">
                <a:xfrm>
                  <a:off x="2159" y="2166"/>
                  <a:ext cx="102" cy="111"/>
                </a:xfrm>
                <a:custGeom>
                  <a:avLst/>
                  <a:gdLst>
                    <a:gd name="T0" fmla="*/ 56 w 105"/>
                    <a:gd name="T1" fmla="*/ 0 h 117"/>
                    <a:gd name="T2" fmla="*/ 95 w 105"/>
                    <a:gd name="T3" fmla="*/ 33 h 117"/>
                    <a:gd name="T4" fmla="*/ 101 w 105"/>
                    <a:gd name="T5" fmla="*/ 81 h 117"/>
                    <a:gd name="T6" fmla="*/ 68 w 105"/>
                    <a:gd name="T7" fmla="*/ 96 h 117"/>
                    <a:gd name="T8" fmla="*/ 38 w 105"/>
                    <a:gd name="T9" fmla="*/ 114 h 117"/>
                    <a:gd name="T10" fmla="*/ 5 w 105"/>
                    <a:gd name="T11" fmla="*/ 75 h 117"/>
                    <a:gd name="T12" fmla="*/ 5 w 105"/>
                    <a:gd name="T13" fmla="*/ 4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5" h="117">
                      <a:moveTo>
                        <a:pt x="56" y="0"/>
                      </a:moveTo>
                      <a:cubicBezTo>
                        <a:pt x="62" y="5"/>
                        <a:pt x="87" y="20"/>
                        <a:pt x="95" y="33"/>
                      </a:cubicBezTo>
                      <a:cubicBezTo>
                        <a:pt x="103" y="46"/>
                        <a:pt x="105" y="70"/>
                        <a:pt x="101" y="81"/>
                      </a:cubicBezTo>
                      <a:cubicBezTo>
                        <a:pt x="97" y="92"/>
                        <a:pt x="78" y="91"/>
                        <a:pt x="68" y="96"/>
                      </a:cubicBezTo>
                      <a:cubicBezTo>
                        <a:pt x="58" y="101"/>
                        <a:pt x="48" y="117"/>
                        <a:pt x="38" y="114"/>
                      </a:cubicBezTo>
                      <a:cubicBezTo>
                        <a:pt x="28" y="111"/>
                        <a:pt x="10" y="86"/>
                        <a:pt x="5" y="75"/>
                      </a:cubicBezTo>
                      <a:cubicBezTo>
                        <a:pt x="0" y="64"/>
                        <a:pt x="5" y="54"/>
                        <a:pt x="5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28" name="Freeform 132"/>
                <p:cNvSpPr>
                  <a:spLocks/>
                </p:cNvSpPr>
                <p:nvPr/>
              </p:nvSpPr>
              <p:spPr bwMode="auto">
                <a:xfrm flipH="1">
                  <a:off x="1680" y="2164"/>
                  <a:ext cx="102" cy="111"/>
                </a:xfrm>
                <a:custGeom>
                  <a:avLst/>
                  <a:gdLst>
                    <a:gd name="T0" fmla="*/ 56 w 105"/>
                    <a:gd name="T1" fmla="*/ 0 h 117"/>
                    <a:gd name="T2" fmla="*/ 95 w 105"/>
                    <a:gd name="T3" fmla="*/ 33 h 117"/>
                    <a:gd name="T4" fmla="*/ 101 w 105"/>
                    <a:gd name="T5" fmla="*/ 81 h 117"/>
                    <a:gd name="T6" fmla="*/ 68 w 105"/>
                    <a:gd name="T7" fmla="*/ 96 h 117"/>
                    <a:gd name="T8" fmla="*/ 38 w 105"/>
                    <a:gd name="T9" fmla="*/ 114 h 117"/>
                    <a:gd name="T10" fmla="*/ 5 w 105"/>
                    <a:gd name="T11" fmla="*/ 75 h 117"/>
                    <a:gd name="T12" fmla="*/ 5 w 105"/>
                    <a:gd name="T13" fmla="*/ 4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5" h="117">
                      <a:moveTo>
                        <a:pt x="56" y="0"/>
                      </a:moveTo>
                      <a:cubicBezTo>
                        <a:pt x="62" y="5"/>
                        <a:pt x="87" y="20"/>
                        <a:pt x="95" y="33"/>
                      </a:cubicBezTo>
                      <a:cubicBezTo>
                        <a:pt x="103" y="46"/>
                        <a:pt x="105" y="70"/>
                        <a:pt x="101" y="81"/>
                      </a:cubicBezTo>
                      <a:cubicBezTo>
                        <a:pt x="97" y="92"/>
                        <a:pt x="78" y="91"/>
                        <a:pt x="68" y="96"/>
                      </a:cubicBezTo>
                      <a:cubicBezTo>
                        <a:pt x="58" y="101"/>
                        <a:pt x="48" y="117"/>
                        <a:pt x="38" y="114"/>
                      </a:cubicBezTo>
                      <a:cubicBezTo>
                        <a:pt x="28" y="111"/>
                        <a:pt x="10" y="86"/>
                        <a:pt x="5" y="75"/>
                      </a:cubicBezTo>
                      <a:cubicBezTo>
                        <a:pt x="0" y="64"/>
                        <a:pt x="5" y="54"/>
                        <a:pt x="5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29" name="Freeform 133"/>
                <p:cNvSpPr>
                  <a:spLocks/>
                </p:cNvSpPr>
                <p:nvPr/>
              </p:nvSpPr>
              <p:spPr bwMode="auto">
                <a:xfrm>
                  <a:off x="1804" y="1590"/>
                  <a:ext cx="333" cy="347"/>
                </a:xfrm>
                <a:custGeom>
                  <a:avLst/>
                  <a:gdLst>
                    <a:gd name="T0" fmla="*/ 0 w 344"/>
                    <a:gd name="T1" fmla="*/ 194 h 365"/>
                    <a:gd name="T2" fmla="*/ 6 w 344"/>
                    <a:gd name="T3" fmla="*/ 209 h 365"/>
                    <a:gd name="T4" fmla="*/ 36 w 344"/>
                    <a:gd name="T5" fmla="*/ 266 h 365"/>
                    <a:gd name="T6" fmla="*/ 87 w 344"/>
                    <a:gd name="T7" fmla="*/ 308 h 365"/>
                    <a:gd name="T8" fmla="*/ 138 w 344"/>
                    <a:gd name="T9" fmla="*/ 320 h 365"/>
                    <a:gd name="T10" fmla="*/ 144 w 344"/>
                    <a:gd name="T11" fmla="*/ 344 h 365"/>
                    <a:gd name="T12" fmla="*/ 165 w 344"/>
                    <a:gd name="T13" fmla="*/ 365 h 365"/>
                    <a:gd name="T14" fmla="*/ 192 w 344"/>
                    <a:gd name="T15" fmla="*/ 341 h 365"/>
                    <a:gd name="T16" fmla="*/ 207 w 344"/>
                    <a:gd name="T17" fmla="*/ 317 h 365"/>
                    <a:gd name="T18" fmla="*/ 255 w 344"/>
                    <a:gd name="T19" fmla="*/ 308 h 365"/>
                    <a:gd name="T20" fmla="*/ 303 w 344"/>
                    <a:gd name="T21" fmla="*/ 275 h 365"/>
                    <a:gd name="T22" fmla="*/ 342 w 344"/>
                    <a:gd name="T23" fmla="*/ 179 h 365"/>
                    <a:gd name="T24" fmla="*/ 288 w 344"/>
                    <a:gd name="T25" fmla="*/ 98 h 365"/>
                    <a:gd name="T26" fmla="*/ 256 w 344"/>
                    <a:gd name="T27" fmla="*/ 27 h 365"/>
                    <a:gd name="T28" fmla="*/ 208 w 344"/>
                    <a:gd name="T29" fmla="*/ 75 h 365"/>
                    <a:gd name="T30" fmla="*/ 198 w 344"/>
                    <a:gd name="T31" fmla="*/ 56 h 365"/>
                    <a:gd name="T32" fmla="*/ 183 w 344"/>
                    <a:gd name="T33" fmla="*/ 53 h 365"/>
                    <a:gd name="T34" fmla="*/ 112 w 344"/>
                    <a:gd name="T35" fmla="*/ 75 h 365"/>
                    <a:gd name="T36" fmla="*/ 126 w 344"/>
                    <a:gd name="T37" fmla="*/ 41 h 365"/>
                    <a:gd name="T38" fmla="*/ 114 w 344"/>
                    <a:gd name="T39" fmla="*/ 11 h 365"/>
                    <a:gd name="T40" fmla="*/ 54 w 344"/>
                    <a:gd name="T41" fmla="*/ 110 h 365"/>
                    <a:gd name="T42" fmla="*/ 60 w 344"/>
                    <a:gd name="T43" fmla="*/ 137 h 365"/>
                    <a:gd name="T44" fmla="*/ 54 w 344"/>
                    <a:gd name="T45" fmla="*/ 161 h 365"/>
                    <a:gd name="T46" fmla="*/ 36 w 344"/>
                    <a:gd name="T47" fmla="*/ 155 h 365"/>
                    <a:gd name="T48" fmla="*/ 33 w 344"/>
                    <a:gd name="T49" fmla="*/ 119 h 365"/>
                    <a:gd name="T50" fmla="*/ 12 w 344"/>
                    <a:gd name="T51" fmla="*/ 152 h 365"/>
                    <a:gd name="T52" fmla="*/ 12 w 344"/>
                    <a:gd name="T53" fmla="*/ 173 h 365"/>
                    <a:gd name="T54" fmla="*/ 9 w 344"/>
                    <a:gd name="T55" fmla="*/ 185 h 365"/>
                    <a:gd name="T56" fmla="*/ 0 w 344"/>
                    <a:gd name="T57" fmla="*/ 194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44" h="365">
                      <a:moveTo>
                        <a:pt x="0" y="194"/>
                      </a:moveTo>
                      <a:cubicBezTo>
                        <a:pt x="0" y="198"/>
                        <a:pt x="0" y="197"/>
                        <a:pt x="6" y="209"/>
                      </a:cubicBezTo>
                      <a:cubicBezTo>
                        <a:pt x="12" y="221"/>
                        <a:pt x="23" y="250"/>
                        <a:pt x="36" y="266"/>
                      </a:cubicBezTo>
                      <a:cubicBezTo>
                        <a:pt x="49" y="282"/>
                        <a:pt x="70" y="299"/>
                        <a:pt x="87" y="308"/>
                      </a:cubicBezTo>
                      <a:cubicBezTo>
                        <a:pt x="104" y="317"/>
                        <a:pt x="129" y="314"/>
                        <a:pt x="138" y="320"/>
                      </a:cubicBezTo>
                      <a:cubicBezTo>
                        <a:pt x="147" y="326"/>
                        <a:pt x="140" y="337"/>
                        <a:pt x="144" y="344"/>
                      </a:cubicBezTo>
                      <a:cubicBezTo>
                        <a:pt x="148" y="351"/>
                        <a:pt x="157" y="365"/>
                        <a:pt x="165" y="365"/>
                      </a:cubicBezTo>
                      <a:cubicBezTo>
                        <a:pt x="173" y="365"/>
                        <a:pt x="185" y="349"/>
                        <a:pt x="192" y="341"/>
                      </a:cubicBezTo>
                      <a:cubicBezTo>
                        <a:pt x="199" y="333"/>
                        <a:pt x="197" y="322"/>
                        <a:pt x="207" y="317"/>
                      </a:cubicBezTo>
                      <a:cubicBezTo>
                        <a:pt x="217" y="312"/>
                        <a:pt x="239" y="315"/>
                        <a:pt x="255" y="308"/>
                      </a:cubicBezTo>
                      <a:cubicBezTo>
                        <a:pt x="271" y="301"/>
                        <a:pt x="289" y="296"/>
                        <a:pt x="303" y="275"/>
                      </a:cubicBezTo>
                      <a:cubicBezTo>
                        <a:pt x="317" y="254"/>
                        <a:pt x="344" y="208"/>
                        <a:pt x="342" y="179"/>
                      </a:cubicBezTo>
                      <a:cubicBezTo>
                        <a:pt x="340" y="150"/>
                        <a:pt x="302" y="123"/>
                        <a:pt x="288" y="98"/>
                      </a:cubicBezTo>
                      <a:cubicBezTo>
                        <a:pt x="274" y="73"/>
                        <a:pt x="269" y="31"/>
                        <a:pt x="256" y="27"/>
                      </a:cubicBezTo>
                      <a:cubicBezTo>
                        <a:pt x="243" y="23"/>
                        <a:pt x="218" y="70"/>
                        <a:pt x="208" y="75"/>
                      </a:cubicBezTo>
                      <a:cubicBezTo>
                        <a:pt x="198" y="80"/>
                        <a:pt x="202" y="60"/>
                        <a:pt x="198" y="56"/>
                      </a:cubicBezTo>
                      <a:cubicBezTo>
                        <a:pt x="194" y="52"/>
                        <a:pt x="197" y="50"/>
                        <a:pt x="183" y="53"/>
                      </a:cubicBezTo>
                      <a:cubicBezTo>
                        <a:pt x="169" y="56"/>
                        <a:pt x="121" y="77"/>
                        <a:pt x="112" y="75"/>
                      </a:cubicBezTo>
                      <a:cubicBezTo>
                        <a:pt x="103" y="73"/>
                        <a:pt x="126" y="52"/>
                        <a:pt x="126" y="41"/>
                      </a:cubicBezTo>
                      <a:cubicBezTo>
                        <a:pt x="126" y="30"/>
                        <a:pt x="126" y="0"/>
                        <a:pt x="114" y="11"/>
                      </a:cubicBezTo>
                      <a:cubicBezTo>
                        <a:pt x="102" y="22"/>
                        <a:pt x="63" y="89"/>
                        <a:pt x="54" y="110"/>
                      </a:cubicBezTo>
                      <a:cubicBezTo>
                        <a:pt x="45" y="131"/>
                        <a:pt x="60" y="129"/>
                        <a:pt x="60" y="137"/>
                      </a:cubicBezTo>
                      <a:cubicBezTo>
                        <a:pt x="60" y="145"/>
                        <a:pt x="58" y="158"/>
                        <a:pt x="54" y="161"/>
                      </a:cubicBezTo>
                      <a:cubicBezTo>
                        <a:pt x="50" y="164"/>
                        <a:pt x="39" y="162"/>
                        <a:pt x="36" y="155"/>
                      </a:cubicBezTo>
                      <a:cubicBezTo>
                        <a:pt x="33" y="148"/>
                        <a:pt x="37" y="119"/>
                        <a:pt x="33" y="119"/>
                      </a:cubicBezTo>
                      <a:cubicBezTo>
                        <a:pt x="29" y="119"/>
                        <a:pt x="16" y="143"/>
                        <a:pt x="12" y="152"/>
                      </a:cubicBezTo>
                      <a:cubicBezTo>
                        <a:pt x="8" y="161"/>
                        <a:pt x="12" y="168"/>
                        <a:pt x="12" y="173"/>
                      </a:cubicBezTo>
                      <a:cubicBezTo>
                        <a:pt x="12" y="178"/>
                        <a:pt x="11" y="182"/>
                        <a:pt x="9" y="185"/>
                      </a:cubicBezTo>
                      <a:cubicBezTo>
                        <a:pt x="7" y="188"/>
                        <a:pt x="0" y="190"/>
                        <a:pt x="0" y="1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FFC993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0" name="Freeform 134"/>
                <p:cNvSpPr>
                  <a:spLocks/>
                </p:cNvSpPr>
                <p:nvPr/>
              </p:nvSpPr>
              <p:spPr bwMode="auto">
                <a:xfrm>
                  <a:off x="1923" y="1823"/>
                  <a:ext cx="110" cy="31"/>
                </a:xfrm>
                <a:custGeom>
                  <a:avLst/>
                  <a:gdLst>
                    <a:gd name="T0" fmla="*/ 0 w 114"/>
                    <a:gd name="T1" fmla="*/ 0 h 32"/>
                    <a:gd name="T2" fmla="*/ 39 w 114"/>
                    <a:gd name="T3" fmla="*/ 27 h 32"/>
                    <a:gd name="T4" fmla="*/ 60 w 114"/>
                    <a:gd name="T5" fmla="*/ 30 h 32"/>
                    <a:gd name="T6" fmla="*/ 81 w 114"/>
                    <a:gd name="T7" fmla="*/ 27 h 32"/>
                    <a:gd name="T8" fmla="*/ 114 w 114"/>
                    <a:gd name="T9" fmla="*/ 3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32">
                      <a:moveTo>
                        <a:pt x="0" y="0"/>
                      </a:moveTo>
                      <a:cubicBezTo>
                        <a:pt x="7" y="4"/>
                        <a:pt x="29" y="22"/>
                        <a:pt x="39" y="27"/>
                      </a:cubicBezTo>
                      <a:cubicBezTo>
                        <a:pt x="49" y="32"/>
                        <a:pt x="53" y="30"/>
                        <a:pt x="60" y="30"/>
                      </a:cubicBezTo>
                      <a:cubicBezTo>
                        <a:pt x="67" y="30"/>
                        <a:pt x="72" y="32"/>
                        <a:pt x="81" y="27"/>
                      </a:cubicBezTo>
                      <a:cubicBezTo>
                        <a:pt x="90" y="22"/>
                        <a:pt x="107" y="8"/>
                        <a:pt x="114" y="3"/>
                      </a:cubicBezTo>
                    </a:path>
                  </a:pathLst>
                </a:custGeom>
                <a:noFill/>
                <a:ln w="12700" cmpd="sng">
                  <a:solidFill>
                    <a:srgbClr val="D20000"/>
                  </a:solidFill>
                  <a:round/>
                  <a:headEnd type="none" w="med" len="med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1" name="Freeform 135"/>
                <p:cNvSpPr>
                  <a:spLocks/>
                </p:cNvSpPr>
                <p:nvPr/>
              </p:nvSpPr>
              <p:spPr bwMode="auto">
                <a:xfrm>
                  <a:off x="1959" y="1835"/>
                  <a:ext cx="46" cy="9"/>
                </a:xfrm>
                <a:custGeom>
                  <a:avLst/>
                  <a:gdLst>
                    <a:gd name="T0" fmla="*/ 0 w 48"/>
                    <a:gd name="T1" fmla="*/ 10 h 10"/>
                    <a:gd name="T2" fmla="*/ 11 w 48"/>
                    <a:gd name="T3" fmla="*/ 0 h 10"/>
                    <a:gd name="T4" fmla="*/ 23 w 48"/>
                    <a:gd name="T5" fmla="*/ 9 h 10"/>
                    <a:gd name="T6" fmla="*/ 38 w 48"/>
                    <a:gd name="T7" fmla="*/ 0 h 10"/>
                    <a:gd name="T8" fmla="*/ 48 w 48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0">
                      <a:moveTo>
                        <a:pt x="0" y="10"/>
                      </a:moveTo>
                      <a:cubicBezTo>
                        <a:pt x="2" y="8"/>
                        <a:pt x="7" y="0"/>
                        <a:pt x="11" y="0"/>
                      </a:cubicBezTo>
                      <a:cubicBezTo>
                        <a:pt x="15" y="0"/>
                        <a:pt x="19" y="9"/>
                        <a:pt x="23" y="9"/>
                      </a:cubicBezTo>
                      <a:cubicBezTo>
                        <a:pt x="27" y="9"/>
                        <a:pt x="34" y="0"/>
                        <a:pt x="38" y="0"/>
                      </a:cubicBezTo>
                      <a:cubicBezTo>
                        <a:pt x="42" y="0"/>
                        <a:pt x="46" y="8"/>
                        <a:pt x="48" y="1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2" name="Freeform 136"/>
                <p:cNvSpPr>
                  <a:spLocks/>
                </p:cNvSpPr>
                <p:nvPr/>
              </p:nvSpPr>
              <p:spPr bwMode="auto">
                <a:xfrm>
                  <a:off x="1906" y="1711"/>
                  <a:ext cx="61" cy="26"/>
                </a:xfrm>
                <a:custGeom>
                  <a:avLst/>
                  <a:gdLst>
                    <a:gd name="T0" fmla="*/ 63 w 63"/>
                    <a:gd name="T1" fmla="*/ 16 h 28"/>
                    <a:gd name="T2" fmla="*/ 33 w 63"/>
                    <a:gd name="T3" fmla="*/ 4 h 28"/>
                    <a:gd name="T4" fmla="*/ 24 w 63"/>
                    <a:gd name="T5" fmla="*/ 4 h 28"/>
                    <a:gd name="T6" fmla="*/ 0 w 63"/>
                    <a:gd name="T7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3" name="Freeform 137"/>
                <p:cNvSpPr>
                  <a:spLocks/>
                </p:cNvSpPr>
                <p:nvPr/>
              </p:nvSpPr>
              <p:spPr bwMode="auto">
                <a:xfrm>
                  <a:off x="1926" y="1740"/>
                  <a:ext cx="26" cy="26"/>
                </a:xfrm>
                <a:custGeom>
                  <a:avLst/>
                  <a:gdLst>
                    <a:gd name="T0" fmla="*/ 27 w 27"/>
                    <a:gd name="T1" fmla="*/ 12 h 27"/>
                    <a:gd name="T2" fmla="*/ 12 w 27"/>
                    <a:gd name="T3" fmla="*/ 0 h 27"/>
                    <a:gd name="T4" fmla="*/ 0 w 27"/>
                    <a:gd name="T5" fmla="*/ 15 h 27"/>
                    <a:gd name="T6" fmla="*/ 15 w 27"/>
                    <a:gd name="T7" fmla="*/ 27 h 27"/>
                    <a:gd name="T8" fmla="*/ 27 w 27"/>
                    <a:gd name="T9" fmla="*/ 1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4" name="Freeform 138"/>
                <p:cNvSpPr>
                  <a:spLocks/>
                </p:cNvSpPr>
                <p:nvPr/>
              </p:nvSpPr>
              <p:spPr bwMode="auto">
                <a:xfrm>
                  <a:off x="1905" y="1719"/>
                  <a:ext cx="62" cy="35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31 w 64"/>
                    <a:gd name="T5" fmla="*/ 1 h 36"/>
                    <a:gd name="T6" fmla="*/ 61 w 64"/>
                    <a:gd name="T7" fmla="*/ 13 h 36"/>
                    <a:gd name="T8" fmla="*/ 52 w 64"/>
                    <a:gd name="T9" fmla="*/ 31 h 36"/>
                    <a:gd name="T10" fmla="*/ 34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5" name="Freeform 139"/>
                <p:cNvSpPr>
                  <a:spLocks/>
                </p:cNvSpPr>
                <p:nvPr/>
              </p:nvSpPr>
              <p:spPr bwMode="auto">
                <a:xfrm flipH="1">
                  <a:off x="2005" y="1707"/>
                  <a:ext cx="61" cy="27"/>
                </a:xfrm>
                <a:custGeom>
                  <a:avLst/>
                  <a:gdLst>
                    <a:gd name="T0" fmla="*/ 63 w 63"/>
                    <a:gd name="T1" fmla="*/ 16 h 28"/>
                    <a:gd name="T2" fmla="*/ 33 w 63"/>
                    <a:gd name="T3" fmla="*/ 4 h 28"/>
                    <a:gd name="T4" fmla="*/ 24 w 63"/>
                    <a:gd name="T5" fmla="*/ 4 h 28"/>
                    <a:gd name="T6" fmla="*/ 0 w 63"/>
                    <a:gd name="T7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28">
                      <a:moveTo>
                        <a:pt x="63" y="16"/>
                      </a:moveTo>
                      <a:cubicBezTo>
                        <a:pt x="58" y="14"/>
                        <a:pt x="39" y="6"/>
                        <a:pt x="33" y="4"/>
                      </a:cubicBezTo>
                      <a:cubicBezTo>
                        <a:pt x="27" y="2"/>
                        <a:pt x="29" y="0"/>
                        <a:pt x="24" y="4"/>
                      </a:cubicBezTo>
                      <a:cubicBezTo>
                        <a:pt x="19" y="8"/>
                        <a:pt x="5" y="23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6" name="Freeform 140"/>
                <p:cNvSpPr>
                  <a:spLocks/>
                </p:cNvSpPr>
                <p:nvPr/>
              </p:nvSpPr>
              <p:spPr bwMode="auto">
                <a:xfrm flipH="1">
                  <a:off x="2020" y="1736"/>
                  <a:ext cx="26" cy="26"/>
                </a:xfrm>
                <a:custGeom>
                  <a:avLst/>
                  <a:gdLst>
                    <a:gd name="T0" fmla="*/ 27 w 27"/>
                    <a:gd name="T1" fmla="*/ 12 h 27"/>
                    <a:gd name="T2" fmla="*/ 12 w 27"/>
                    <a:gd name="T3" fmla="*/ 0 h 27"/>
                    <a:gd name="T4" fmla="*/ 0 w 27"/>
                    <a:gd name="T5" fmla="*/ 15 h 27"/>
                    <a:gd name="T6" fmla="*/ 15 w 27"/>
                    <a:gd name="T7" fmla="*/ 27 h 27"/>
                    <a:gd name="T8" fmla="*/ 27 w 27"/>
                    <a:gd name="T9" fmla="*/ 1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7">
                      <a:moveTo>
                        <a:pt x="27" y="12"/>
                      </a:moveTo>
                      <a:cubicBezTo>
                        <a:pt x="27" y="8"/>
                        <a:pt x="16" y="0"/>
                        <a:pt x="12" y="0"/>
                      </a:cubicBezTo>
                      <a:cubicBezTo>
                        <a:pt x="8" y="0"/>
                        <a:pt x="0" y="11"/>
                        <a:pt x="0" y="15"/>
                      </a:cubicBezTo>
                      <a:cubicBezTo>
                        <a:pt x="0" y="19"/>
                        <a:pt x="11" y="27"/>
                        <a:pt x="15" y="27"/>
                      </a:cubicBezTo>
                      <a:cubicBezTo>
                        <a:pt x="19" y="27"/>
                        <a:pt x="27" y="16"/>
                        <a:pt x="27" y="1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7" name="Freeform 141"/>
                <p:cNvSpPr>
                  <a:spLocks/>
                </p:cNvSpPr>
                <p:nvPr/>
              </p:nvSpPr>
              <p:spPr bwMode="auto">
                <a:xfrm flipH="1">
                  <a:off x="2005" y="1716"/>
                  <a:ext cx="62" cy="34"/>
                </a:xfrm>
                <a:custGeom>
                  <a:avLst/>
                  <a:gdLst>
                    <a:gd name="T0" fmla="*/ 4 w 64"/>
                    <a:gd name="T1" fmla="*/ 31 h 36"/>
                    <a:gd name="T2" fmla="*/ 4 w 64"/>
                    <a:gd name="T3" fmla="*/ 22 h 36"/>
                    <a:gd name="T4" fmla="*/ 31 w 64"/>
                    <a:gd name="T5" fmla="*/ 1 h 36"/>
                    <a:gd name="T6" fmla="*/ 61 w 64"/>
                    <a:gd name="T7" fmla="*/ 13 h 36"/>
                    <a:gd name="T8" fmla="*/ 52 w 64"/>
                    <a:gd name="T9" fmla="*/ 31 h 36"/>
                    <a:gd name="T10" fmla="*/ 34 w 64"/>
                    <a:gd name="T11" fmla="*/ 19 h 36"/>
                    <a:gd name="T12" fmla="*/ 13 w 64"/>
                    <a:gd name="T13" fmla="*/ 34 h 36"/>
                    <a:gd name="T14" fmla="*/ 4 w 64"/>
                    <a:gd name="T15" fmla="*/ 31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36">
                      <a:moveTo>
                        <a:pt x="4" y="31"/>
                      </a:moveTo>
                      <a:cubicBezTo>
                        <a:pt x="3" y="29"/>
                        <a:pt x="0" y="27"/>
                        <a:pt x="4" y="22"/>
                      </a:cubicBezTo>
                      <a:cubicBezTo>
                        <a:pt x="8" y="17"/>
                        <a:pt x="22" y="2"/>
                        <a:pt x="31" y="1"/>
                      </a:cubicBezTo>
                      <a:cubicBezTo>
                        <a:pt x="40" y="0"/>
                        <a:pt x="58" y="8"/>
                        <a:pt x="61" y="13"/>
                      </a:cubicBezTo>
                      <a:cubicBezTo>
                        <a:pt x="64" y="18"/>
                        <a:pt x="56" y="30"/>
                        <a:pt x="52" y="31"/>
                      </a:cubicBezTo>
                      <a:cubicBezTo>
                        <a:pt x="48" y="32"/>
                        <a:pt x="40" y="19"/>
                        <a:pt x="34" y="19"/>
                      </a:cubicBezTo>
                      <a:cubicBezTo>
                        <a:pt x="28" y="19"/>
                        <a:pt x="18" y="32"/>
                        <a:pt x="13" y="34"/>
                      </a:cubicBezTo>
                      <a:cubicBezTo>
                        <a:pt x="8" y="36"/>
                        <a:pt x="4" y="34"/>
                        <a:pt x="4" y="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8" name="Freeform 142"/>
                <p:cNvSpPr>
                  <a:spLocks/>
                </p:cNvSpPr>
                <p:nvPr/>
              </p:nvSpPr>
              <p:spPr bwMode="auto">
                <a:xfrm>
                  <a:off x="1986" y="1681"/>
                  <a:ext cx="99" cy="102"/>
                </a:xfrm>
                <a:custGeom>
                  <a:avLst/>
                  <a:gdLst>
                    <a:gd name="T0" fmla="*/ 4 w 102"/>
                    <a:gd name="T1" fmla="*/ 35 h 107"/>
                    <a:gd name="T2" fmla="*/ 37 w 102"/>
                    <a:gd name="T3" fmla="*/ 5 h 107"/>
                    <a:gd name="T4" fmla="*/ 67 w 102"/>
                    <a:gd name="T5" fmla="*/ 5 h 107"/>
                    <a:gd name="T6" fmla="*/ 97 w 102"/>
                    <a:gd name="T7" fmla="*/ 35 h 107"/>
                    <a:gd name="T8" fmla="*/ 97 w 102"/>
                    <a:gd name="T9" fmla="*/ 68 h 107"/>
                    <a:gd name="T10" fmla="*/ 70 w 102"/>
                    <a:gd name="T11" fmla="*/ 101 h 107"/>
                    <a:gd name="T12" fmla="*/ 40 w 102"/>
                    <a:gd name="T13" fmla="*/ 104 h 107"/>
                    <a:gd name="T14" fmla="*/ 13 w 102"/>
                    <a:gd name="T15" fmla="*/ 92 h 107"/>
                    <a:gd name="T16" fmla="*/ 1 w 102"/>
                    <a:gd name="T17" fmla="*/ 65 h 107"/>
                    <a:gd name="T18" fmla="*/ 4 w 102"/>
                    <a:gd name="T19" fmla="*/ 35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2" h="107">
                      <a:moveTo>
                        <a:pt x="4" y="35"/>
                      </a:moveTo>
                      <a:cubicBezTo>
                        <a:pt x="9" y="25"/>
                        <a:pt x="27" y="10"/>
                        <a:pt x="37" y="5"/>
                      </a:cubicBezTo>
                      <a:cubicBezTo>
                        <a:pt x="47" y="0"/>
                        <a:pt x="57" y="0"/>
                        <a:pt x="67" y="5"/>
                      </a:cubicBezTo>
                      <a:cubicBezTo>
                        <a:pt x="77" y="10"/>
                        <a:pt x="92" y="25"/>
                        <a:pt x="97" y="35"/>
                      </a:cubicBezTo>
                      <a:cubicBezTo>
                        <a:pt x="102" y="45"/>
                        <a:pt x="101" y="57"/>
                        <a:pt x="97" y="68"/>
                      </a:cubicBezTo>
                      <a:cubicBezTo>
                        <a:pt x="93" y="79"/>
                        <a:pt x="79" y="95"/>
                        <a:pt x="70" y="101"/>
                      </a:cubicBezTo>
                      <a:cubicBezTo>
                        <a:pt x="61" y="107"/>
                        <a:pt x="49" y="105"/>
                        <a:pt x="40" y="104"/>
                      </a:cubicBezTo>
                      <a:cubicBezTo>
                        <a:pt x="31" y="103"/>
                        <a:pt x="19" y="98"/>
                        <a:pt x="13" y="92"/>
                      </a:cubicBezTo>
                      <a:cubicBezTo>
                        <a:pt x="7" y="86"/>
                        <a:pt x="2" y="74"/>
                        <a:pt x="1" y="65"/>
                      </a:cubicBezTo>
                      <a:cubicBezTo>
                        <a:pt x="0" y="56"/>
                        <a:pt x="4" y="41"/>
                        <a:pt x="4" y="3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39" name="Freeform 143"/>
                <p:cNvSpPr>
                  <a:spLocks/>
                </p:cNvSpPr>
                <p:nvPr/>
              </p:nvSpPr>
              <p:spPr bwMode="auto">
                <a:xfrm>
                  <a:off x="1883" y="1687"/>
                  <a:ext cx="101" cy="99"/>
                </a:xfrm>
                <a:custGeom>
                  <a:avLst/>
                  <a:gdLst>
                    <a:gd name="T0" fmla="*/ 2 w 104"/>
                    <a:gd name="T1" fmla="*/ 32 h 104"/>
                    <a:gd name="T2" fmla="*/ 29 w 104"/>
                    <a:gd name="T3" fmla="*/ 8 h 104"/>
                    <a:gd name="T4" fmla="*/ 74 w 104"/>
                    <a:gd name="T5" fmla="*/ 5 h 104"/>
                    <a:gd name="T6" fmla="*/ 101 w 104"/>
                    <a:gd name="T7" fmla="*/ 38 h 104"/>
                    <a:gd name="T8" fmla="*/ 95 w 104"/>
                    <a:gd name="T9" fmla="*/ 74 h 104"/>
                    <a:gd name="T10" fmla="*/ 74 w 104"/>
                    <a:gd name="T11" fmla="*/ 98 h 104"/>
                    <a:gd name="T12" fmla="*/ 62 w 104"/>
                    <a:gd name="T13" fmla="*/ 98 h 104"/>
                    <a:gd name="T14" fmla="*/ 32 w 104"/>
                    <a:gd name="T15" fmla="*/ 101 h 104"/>
                    <a:gd name="T16" fmla="*/ 8 w 104"/>
                    <a:gd name="T17" fmla="*/ 80 h 104"/>
                    <a:gd name="T18" fmla="*/ 5 w 104"/>
                    <a:gd name="T19" fmla="*/ 62 h 104"/>
                    <a:gd name="T20" fmla="*/ 2 w 104"/>
                    <a:gd name="T21" fmla="*/ 32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4" h="104">
                      <a:moveTo>
                        <a:pt x="2" y="32"/>
                      </a:moveTo>
                      <a:cubicBezTo>
                        <a:pt x="6" y="23"/>
                        <a:pt x="17" y="12"/>
                        <a:pt x="29" y="8"/>
                      </a:cubicBezTo>
                      <a:cubicBezTo>
                        <a:pt x="41" y="4"/>
                        <a:pt x="62" y="0"/>
                        <a:pt x="74" y="5"/>
                      </a:cubicBezTo>
                      <a:cubicBezTo>
                        <a:pt x="86" y="10"/>
                        <a:pt x="98" y="27"/>
                        <a:pt x="101" y="38"/>
                      </a:cubicBezTo>
                      <a:cubicBezTo>
                        <a:pt x="104" y="49"/>
                        <a:pt x="99" y="64"/>
                        <a:pt x="95" y="74"/>
                      </a:cubicBezTo>
                      <a:cubicBezTo>
                        <a:pt x="91" y="84"/>
                        <a:pt x="79" y="94"/>
                        <a:pt x="74" y="98"/>
                      </a:cubicBezTo>
                      <a:cubicBezTo>
                        <a:pt x="69" y="102"/>
                        <a:pt x="69" y="97"/>
                        <a:pt x="62" y="98"/>
                      </a:cubicBezTo>
                      <a:cubicBezTo>
                        <a:pt x="55" y="99"/>
                        <a:pt x="41" y="104"/>
                        <a:pt x="32" y="101"/>
                      </a:cubicBezTo>
                      <a:cubicBezTo>
                        <a:pt x="23" y="98"/>
                        <a:pt x="12" y="87"/>
                        <a:pt x="8" y="80"/>
                      </a:cubicBezTo>
                      <a:cubicBezTo>
                        <a:pt x="4" y="73"/>
                        <a:pt x="6" y="70"/>
                        <a:pt x="5" y="62"/>
                      </a:cubicBezTo>
                      <a:cubicBezTo>
                        <a:pt x="4" y="54"/>
                        <a:pt x="0" y="40"/>
                        <a:pt x="2" y="32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0" name="Freeform 144"/>
                <p:cNvSpPr>
                  <a:spLocks/>
                </p:cNvSpPr>
                <p:nvPr/>
              </p:nvSpPr>
              <p:spPr bwMode="auto">
                <a:xfrm>
                  <a:off x="2031" y="1766"/>
                  <a:ext cx="67" cy="78"/>
                </a:xfrm>
                <a:custGeom>
                  <a:avLst/>
                  <a:gdLst>
                    <a:gd name="T0" fmla="*/ 60 w 70"/>
                    <a:gd name="T1" fmla="*/ 6 h 82"/>
                    <a:gd name="T2" fmla="*/ 63 w 70"/>
                    <a:gd name="T3" fmla="*/ 39 h 82"/>
                    <a:gd name="T4" fmla="*/ 43 w 70"/>
                    <a:gd name="T5" fmla="*/ 81 h 82"/>
                    <a:gd name="T6" fmla="*/ 3 w 70"/>
                    <a:gd name="T7" fmla="*/ 30 h 82"/>
                    <a:gd name="T8" fmla="*/ 60 w 70"/>
                    <a:gd name="T9" fmla="*/ 6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0" h="82">
                      <a:moveTo>
                        <a:pt x="60" y="6"/>
                      </a:moveTo>
                      <a:cubicBezTo>
                        <a:pt x="70" y="8"/>
                        <a:pt x="66" y="27"/>
                        <a:pt x="63" y="39"/>
                      </a:cubicBezTo>
                      <a:cubicBezTo>
                        <a:pt x="60" y="51"/>
                        <a:pt x="53" y="82"/>
                        <a:pt x="43" y="81"/>
                      </a:cubicBezTo>
                      <a:cubicBezTo>
                        <a:pt x="33" y="80"/>
                        <a:pt x="0" y="42"/>
                        <a:pt x="3" y="30"/>
                      </a:cubicBezTo>
                      <a:cubicBezTo>
                        <a:pt x="6" y="18"/>
                        <a:pt x="50" y="0"/>
                        <a:pt x="60" y="6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41" name="Freeform 145"/>
                <p:cNvSpPr>
                  <a:spLocks/>
                </p:cNvSpPr>
                <p:nvPr/>
              </p:nvSpPr>
              <p:spPr bwMode="auto">
                <a:xfrm>
                  <a:off x="1866" y="1795"/>
                  <a:ext cx="71" cy="49"/>
                </a:xfrm>
                <a:custGeom>
                  <a:avLst/>
                  <a:gdLst>
                    <a:gd name="T0" fmla="*/ 10 w 73"/>
                    <a:gd name="T1" fmla="*/ 0 h 52"/>
                    <a:gd name="T2" fmla="*/ 7 w 73"/>
                    <a:gd name="T3" fmla="*/ 33 h 52"/>
                    <a:gd name="T4" fmla="*/ 28 w 73"/>
                    <a:gd name="T5" fmla="*/ 51 h 52"/>
                    <a:gd name="T6" fmla="*/ 70 w 73"/>
                    <a:gd name="T7" fmla="*/ 27 h 52"/>
                    <a:gd name="T8" fmla="*/ 10 w 73"/>
                    <a:gd name="T9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" h="52">
                      <a:moveTo>
                        <a:pt x="10" y="0"/>
                      </a:moveTo>
                      <a:cubicBezTo>
                        <a:pt x="0" y="1"/>
                        <a:pt x="4" y="25"/>
                        <a:pt x="7" y="33"/>
                      </a:cubicBezTo>
                      <a:cubicBezTo>
                        <a:pt x="10" y="41"/>
                        <a:pt x="18" y="52"/>
                        <a:pt x="28" y="51"/>
                      </a:cubicBezTo>
                      <a:cubicBezTo>
                        <a:pt x="38" y="50"/>
                        <a:pt x="73" y="35"/>
                        <a:pt x="70" y="27"/>
                      </a:cubicBezTo>
                      <a:cubicBezTo>
                        <a:pt x="67" y="19"/>
                        <a:pt x="23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FDA1F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07272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42" name="Freeform 146"/>
            <p:cNvSpPr>
              <a:spLocks/>
            </p:cNvSpPr>
            <p:nvPr/>
          </p:nvSpPr>
          <p:spPr bwMode="auto">
            <a:xfrm>
              <a:off x="1050" y="345"/>
              <a:ext cx="42" cy="17"/>
            </a:xfrm>
            <a:custGeom>
              <a:avLst/>
              <a:gdLst>
                <a:gd name="T0" fmla="*/ 0 w 42"/>
                <a:gd name="T1" fmla="*/ 9 h 17"/>
                <a:gd name="T2" fmla="*/ 6 w 42"/>
                <a:gd name="T3" fmla="*/ 15 h 17"/>
                <a:gd name="T4" fmla="*/ 21 w 42"/>
                <a:gd name="T5" fmla="*/ 0 h 17"/>
                <a:gd name="T6" fmla="*/ 36 w 42"/>
                <a:gd name="T7" fmla="*/ 15 h 17"/>
                <a:gd name="T8" fmla="*/ 42 w 42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7">
                  <a:moveTo>
                    <a:pt x="0" y="9"/>
                  </a:moveTo>
                  <a:cubicBezTo>
                    <a:pt x="1" y="9"/>
                    <a:pt x="3" y="16"/>
                    <a:pt x="6" y="15"/>
                  </a:cubicBezTo>
                  <a:cubicBezTo>
                    <a:pt x="9" y="14"/>
                    <a:pt x="16" y="0"/>
                    <a:pt x="21" y="0"/>
                  </a:cubicBezTo>
                  <a:cubicBezTo>
                    <a:pt x="26" y="0"/>
                    <a:pt x="33" y="13"/>
                    <a:pt x="36" y="15"/>
                  </a:cubicBezTo>
                  <a:cubicBezTo>
                    <a:pt x="39" y="17"/>
                    <a:pt x="41" y="13"/>
                    <a:pt x="42" y="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43" name="Group 147"/>
          <p:cNvGrpSpPr>
            <a:grpSpLocks/>
          </p:cNvGrpSpPr>
          <p:nvPr/>
        </p:nvGrpSpPr>
        <p:grpSpPr bwMode="auto">
          <a:xfrm>
            <a:off x="5617440" y="881372"/>
            <a:ext cx="829440" cy="1520800"/>
            <a:chOff x="288" y="2928"/>
            <a:chExt cx="576" cy="1056"/>
          </a:xfrm>
        </p:grpSpPr>
        <p:grpSp>
          <p:nvGrpSpPr>
            <p:cNvPr id="4244" name="Group 148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4245" name="Freeform 149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46" name="Freeform 150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47" name="Freeform 151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>
                  <a:gd name="T0" fmla="*/ 0 w 48"/>
                  <a:gd name="T1" fmla="*/ 0 h 144"/>
                  <a:gd name="T2" fmla="*/ 48 w 48"/>
                  <a:gd name="T3" fmla="*/ 0 h 144"/>
                  <a:gd name="T4" fmla="*/ 48 w 48"/>
                  <a:gd name="T5" fmla="*/ 144 h 144"/>
                  <a:gd name="T6" fmla="*/ 0 w 48"/>
                  <a:gd name="T7" fmla="*/ 144 h 144"/>
                  <a:gd name="T8" fmla="*/ 0 w 48"/>
                  <a:gd name="T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48" name="Freeform 152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>
                  <a:gd name="T0" fmla="*/ 127 w 128"/>
                  <a:gd name="T1" fmla="*/ 133 h 144"/>
                  <a:gd name="T2" fmla="*/ 128 w 128"/>
                  <a:gd name="T3" fmla="*/ 144 h 144"/>
                  <a:gd name="T4" fmla="*/ 0 w 128"/>
                  <a:gd name="T5" fmla="*/ 4 h 144"/>
                  <a:gd name="T6" fmla="*/ 60 w 128"/>
                  <a:gd name="T7" fmla="*/ 0 h 144"/>
                  <a:gd name="T8" fmla="*/ 127 w 128"/>
                  <a:gd name="T9" fmla="*/ 13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49" name="Freeform 153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>
                  <a:gd name="T0" fmla="*/ 0 w 104"/>
                  <a:gd name="T1" fmla="*/ 152 h 152"/>
                  <a:gd name="T2" fmla="*/ 8 w 104"/>
                  <a:gd name="T3" fmla="*/ 136 h 152"/>
                  <a:gd name="T4" fmla="*/ 44 w 104"/>
                  <a:gd name="T5" fmla="*/ 0 h 152"/>
                  <a:gd name="T6" fmla="*/ 104 w 104"/>
                  <a:gd name="T7" fmla="*/ 8 h 152"/>
                  <a:gd name="T8" fmla="*/ 0 w 10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0" name="Freeform 154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1" name="Freeform 155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>
                  <a:gd name="T0" fmla="*/ 0 w 198"/>
                  <a:gd name="T1" fmla="*/ 23 h 320"/>
                  <a:gd name="T2" fmla="*/ 74 w 198"/>
                  <a:gd name="T3" fmla="*/ 7 h 320"/>
                  <a:gd name="T4" fmla="*/ 154 w 198"/>
                  <a:gd name="T5" fmla="*/ 67 h 320"/>
                  <a:gd name="T6" fmla="*/ 166 w 198"/>
                  <a:gd name="T7" fmla="*/ 135 h 320"/>
                  <a:gd name="T8" fmla="*/ 170 w 198"/>
                  <a:gd name="T9" fmla="*/ 179 h 320"/>
                  <a:gd name="T10" fmla="*/ 178 w 198"/>
                  <a:gd name="T11" fmla="*/ 243 h 320"/>
                  <a:gd name="T12" fmla="*/ 192 w 198"/>
                  <a:gd name="T13" fmla="*/ 263 h 320"/>
                  <a:gd name="T14" fmla="*/ 144 w 198"/>
                  <a:gd name="T15" fmla="*/ 311 h 320"/>
                  <a:gd name="T16" fmla="*/ 118 w 198"/>
                  <a:gd name="T17" fmla="*/ 315 h 320"/>
                  <a:gd name="T18" fmla="*/ 98 w 198"/>
                  <a:gd name="T19" fmla="*/ 287 h 320"/>
                  <a:gd name="T20" fmla="*/ 58 w 198"/>
                  <a:gd name="T21" fmla="*/ 219 h 320"/>
                  <a:gd name="T22" fmla="*/ 66 w 198"/>
                  <a:gd name="T23" fmla="*/ 183 h 320"/>
                  <a:gd name="T24" fmla="*/ 66 w 198"/>
                  <a:gd name="T25" fmla="*/ 123 h 320"/>
                  <a:gd name="T26" fmla="*/ 48 w 198"/>
                  <a:gd name="T27" fmla="*/ 71 h 320"/>
                  <a:gd name="T28" fmla="*/ 34 w 198"/>
                  <a:gd name="T29" fmla="*/ 39 h 320"/>
                  <a:gd name="T30" fmla="*/ 0 w 198"/>
                  <a:gd name="T31" fmla="*/ 2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2" name="Freeform 156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>
                  <a:gd name="T0" fmla="*/ 221 w 222"/>
                  <a:gd name="T1" fmla="*/ 24 h 322"/>
                  <a:gd name="T2" fmla="*/ 185 w 222"/>
                  <a:gd name="T3" fmla="*/ 2 h 322"/>
                  <a:gd name="T4" fmla="*/ 121 w 222"/>
                  <a:gd name="T5" fmla="*/ 10 h 322"/>
                  <a:gd name="T6" fmla="*/ 47 w 222"/>
                  <a:gd name="T7" fmla="*/ 60 h 322"/>
                  <a:gd name="T8" fmla="*/ 35 w 222"/>
                  <a:gd name="T9" fmla="*/ 128 h 322"/>
                  <a:gd name="T10" fmla="*/ 31 w 222"/>
                  <a:gd name="T11" fmla="*/ 172 h 322"/>
                  <a:gd name="T12" fmla="*/ 23 w 222"/>
                  <a:gd name="T13" fmla="*/ 236 h 322"/>
                  <a:gd name="T14" fmla="*/ 9 w 222"/>
                  <a:gd name="T15" fmla="*/ 256 h 322"/>
                  <a:gd name="T16" fmla="*/ 77 w 222"/>
                  <a:gd name="T17" fmla="*/ 298 h 322"/>
                  <a:gd name="T18" fmla="*/ 117 w 222"/>
                  <a:gd name="T19" fmla="*/ 318 h 322"/>
                  <a:gd name="T20" fmla="*/ 125 w 222"/>
                  <a:gd name="T21" fmla="*/ 274 h 322"/>
                  <a:gd name="T22" fmla="*/ 143 w 222"/>
                  <a:gd name="T23" fmla="*/ 212 h 322"/>
                  <a:gd name="T24" fmla="*/ 145 w 222"/>
                  <a:gd name="T25" fmla="*/ 178 h 322"/>
                  <a:gd name="T26" fmla="*/ 145 w 222"/>
                  <a:gd name="T27" fmla="*/ 148 h 322"/>
                  <a:gd name="T28" fmla="*/ 157 w 222"/>
                  <a:gd name="T29" fmla="*/ 84 h 322"/>
                  <a:gd name="T30" fmla="*/ 165 w 222"/>
                  <a:gd name="T31" fmla="*/ 72 h 322"/>
                  <a:gd name="T32" fmla="*/ 181 w 222"/>
                  <a:gd name="T33" fmla="*/ 56 h 322"/>
                  <a:gd name="T34" fmla="*/ 221 w 222"/>
                  <a:gd name="T35" fmla="*/ 2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3" name="Freeform 157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>
                  <a:gd name="T0" fmla="*/ 20 w 112"/>
                  <a:gd name="T1" fmla="*/ 0 h 104"/>
                  <a:gd name="T2" fmla="*/ 16 w 112"/>
                  <a:gd name="T3" fmla="*/ 0 h 104"/>
                  <a:gd name="T4" fmla="*/ 0 w 112"/>
                  <a:gd name="T5" fmla="*/ 44 h 104"/>
                  <a:gd name="T6" fmla="*/ 100 w 112"/>
                  <a:gd name="T7" fmla="*/ 104 h 104"/>
                  <a:gd name="T8" fmla="*/ 112 w 112"/>
                  <a:gd name="T9" fmla="*/ 64 h 104"/>
                  <a:gd name="T10" fmla="*/ 20 w 11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4" name="Freeform 158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5" name="Freeform 159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6" name="Freeform 160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7" name="Freeform 161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8" name="Freeform 162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>
                  <a:gd name="T0" fmla="*/ 10 w 352"/>
                  <a:gd name="T1" fmla="*/ 49 h 95"/>
                  <a:gd name="T2" fmla="*/ 11 w 352"/>
                  <a:gd name="T3" fmla="*/ 86 h 95"/>
                  <a:gd name="T4" fmla="*/ 59 w 352"/>
                  <a:gd name="T5" fmla="*/ 86 h 95"/>
                  <a:gd name="T6" fmla="*/ 181 w 352"/>
                  <a:gd name="T7" fmla="*/ 88 h 95"/>
                  <a:gd name="T8" fmla="*/ 328 w 352"/>
                  <a:gd name="T9" fmla="*/ 88 h 95"/>
                  <a:gd name="T10" fmla="*/ 325 w 352"/>
                  <a:gd name="T11" fmla="*/ 43 h 95"/>
                  <a:gd name="T12" fmla="*/ 244 w 352"/>
                  <a:gd name="T13" fmla="*/ 1 h 95"/>
                  <a:gd name="T14" fmla="*/ 181 w 352"/>
                  <a:gd name="T15" fmla="*/ 40 h 95"/>
                  <a:gd name="T16" fmla="*/ 187 w 352"/>
                  <a:gd name="T17" fmla="*/ 85 h 95"/>
                  <a:gd name="T18" fmla="*/ 154 w 352"/>
                  <a:gd name="T19" fmla="*/ 34 h 95"/>
                  <a:gd name="T20" fmla="*/ 70 w 352"/>
                  <a:gd name="T21" fmla="*/ 7 h 95"/>
                  <a:gd name="T22" fmla="*/ 10 w 352"/>
                  <a:gd name="T23" fmla="*/ 4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59" name="Freeform 163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>
                  <a:gd name="T0" fmla="*/ 378 w 400"/>
                  <a:gd name="T1" fmla="*/ 286 h 301"/>
                  <a:gd name="T2" fmla="*/ 399 w 400"/>
                  <a:gd name="T3" fmla="*/ 220 h 301"/>
                  <a:gd name="T4" fmla="*/ 384 w 400"/>
                  <a:gd name="T5" fmla="*/ 202 h 301"/>
                  <a:gd name="T6" fmla="*/ 387 w 400"/>
                  <a:gd name="T7" fmla="*/ 166 h 301"/>
                  <a:gd name="T8" fmla="*/ 360 w 400"/>
                  <a:gd name="T9" fmla="*/ 151 h 301"/>
                  <a:gd name="T10" fmla="*/ 366 w 400"/>
                  <a:gd name="T11" fmla="*/ 121 h 301"/>
                  <a:gd name="T12" fmla="*/ 351 w 400"/>
                  <a:gd name="T13" fmla="*/ 124 h 301"/>
                  <a:gd name="T14" fmla="*/ 294 w 400"/>
                  <a:gd name="T15" fmla="*/ 67 h 301"/>
                  <a:gd name="T16" fmla="*/ 267 w 400"/>
                  <a:gd name="T17" fmla="*/ 64 h 301"/>
                  <a:gd name="T18" fmla="*/ 247 w 400"/>
                  <a:gd name="T19" fmla="*/ 53 h 301"/>
                  <a:gd name="T20" fmla="*/ 261 w 400"/>
                  <a:gd name="T21" fmla="*/ 28 h 301"/>
                  <a:gd name="T22" fmla="*/ 282 w 400"/>
                  <a:gd name="T23" fmla="*/ 31 h 301"/>
                  <a:gd name="T24" fmla="*/ 264 w 400"/>
                  <a:gd name="T25" fmla="*/ 1 h 301"/>
                  <a:gd name="T26" fmla="*/ 228 w 400"/>
                  <a:gd name="T27" fmla="*/ 40 h 301"/>
                  <a:gd name="T28" fmla="*/ 219 w 400"/>
                  <a:gd name="T29" fmla="*/ 55 h 301"/>
                  <a:gd name="T30" fmla="*/ 192 w 400"/>
                  <a:gd name="T31" fmla="*/ 10 h 301"/>
                  <a:gd name="T32" fmla="*/ 186 w 400"/>
                  <a:gd name="T33" fmla="*/ 22 h 301"/>
                  <a:gd name="T34" fmla="*/ 204 w 400"/>
                  <a:gd name="T35" fmla="*/ 55 h 301"/>
                  <a:gd name="T36" fmla="*/ 162 w 400"/>
                  <a:gd name="T37" fmla="*/ 10 h 301"/>
                  <a:gd name="T38" fmla="*/ 144 w 400"/>
                  <a:gd name="T39" fmla="*/ 16 h 301"/>
                  <a:gd name="T40" fmla="*/ 120 w 400"/>
                  <a:gd name="T41" fmla="*/ 19 h 301"/>
                  <a:gd name="T42" fmla="*/ 114 w 400"/>
                  <a:gd name="T43" fmla="*/ 34 h 301"/>
                  <a:gd name="T44" fmla="*/ 147 w 400"/>
                  <a:gd name="T45" fmla="*/ 37 h 301"/>
                  <a:gd name="T46" fmla="*/ 159 w 400"/>
                  <a:gd name="T47" fmla="*/ 58 h 301"/>
                  <a:gd name="T48" fmla="*/ 126 w 400"/>
                  <a:gd name="T49" fmla="*/ 55 h 301"/>
                  <a:gd name="T50" fmla="*/ 114 w 400"/>
                  <a:gd name="T51" fmla="*/ 73 h 301"/>
                  <a:gd name="T52" fmla="*/ 93 w 400"/>
                  <a:gd name="T53" fmla="*/ 79 h 301"/>
                  <a:gd name="T54" fmla="*/ 72 w 400"/>
                  <a:gd name="T55" fmla="*/ 94 h 301"/>
                  <a:gd name="T56" fmla="*/ 54 w 400"/>
                  <a:gd name="T57" fmla="*/ 106 h 301"/>
                  <a:gd name="T58" fmla="*/ 60 w 400"/>
                  <a:gd name="T59" fmla="*/ 124 h 301"/>
                  <a:gd name="T60" fmla="*/ 45 w 400"/>
                  <a:gd name="T61" fmla="*/ 142 h 301"/>
                  <a:gd name="T62" fmla="*/ 27 w 400"/>
                  <a:gd name="T63" fmla="*/ 154 h 301"/>
                  <a:gd name="T64" fmla="*/ 12 w 400"/>
                  <a:gd name="T65" fmla="*/ 214 h 301"/>
                  <a:gd name="T66" fmla="*/ 3 w 400"/>
                  <a:gd name="T67" fmla="*/ 274 h 301"/>
                  <a:gd name="T68" fmla="*/ 33 w 400"/>
                  <a:gd name="T69" fmla="*/ 301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0" name="Freeform 164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>
                  <a:gd name="T0" fmla="*/ 66 w 99"/>
                  <a:gd name="T1" fmla="*/ 0 h 101"/>
                  <a:gd name="T2" fmla="*/ 91 w 99"/>
                  <a:gd name="T3" fmla="*/ 19 h 101"/>
                  <a:gd name="T4" fmla="*/ 97 w 99"/>
                  <a:gd name="T5" fmla="*/ 65 h 101"/>
                  <a:gd name="T6" fmla="*/ 78 w 99"/>
                  <a:gd name="T7" fmla="*/ 90 h 101"/>
                  <a:gd name="T8" fmla="*/ 36 w 99"/>
                  <a:gd name="T9" fmla="*/ 96 h 101"/>
                  <a:gd name="T10" fmla="*/ 4 w 99"/>
                  <a:gd name="T11" fmla="*/ 59 h 101"/>
                  <a:gd name="T12" fmla="*/ 12 w 99"/>
                  <a:gd name="T13" fmla="*/ 3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1" name="Freeform 165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>
                  <a:gd name="T0" fmla="*/ 48 w 108"/>
                  <a:gd name="T1" fmla="*/ 0 h 111"/>
                  <a:gd name="T2" fmla="*/ 10 w 108"/>
                  <a:gd name="T3" fmla="*/ 31 h 111"/>
                  <a:gd name="T4" fmla="*/ 4 w 108"/>
                  <a:gd name="T5" fmla="*/ 77 h 111"/>
                  <a:gd name="T6" fmla="*/ 36 w 108"/>
                  <a:gd name="T7" fmla="*/ 91 h 111"/>
                  <a:gd name="T8" fmla="*/ 65 w 108"/>
                  <a:gd name="T9" fmla="*/ 108 h 111"/>
                  <a:gd name="T10" fmla="*/ 97 w 108"/>
                  <a:gd name="T11" fmla="*/ 71 h 111"/>
                  <a:gd name="T12" fmla="*/ 108 w 108"/>
                  <a:gd name="T13" fmla="*/ 44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2" name="Freeform 166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>
                  <a:gd name="T0" fmla="*/ 0 w 344"/>
                  <a:gd name="T1" fmla="*/ 194 h 365"/>
                  <a:gd name="T2" fmla="*/ 6 w 344"/>
                  <a:gd name="T3" fmla="*/ 209 h 365"/>
                  <a:gd name="T4" fmla="*/ 36 w 344"/>
                  <a:gd name="T5" fmla="*/ 266 h 365"/>
                  <a:gd name="T6" fmla="*/ 87 w 344"/>
                  <a:gd name="T7" fmla="*/ 308 h 365"/>
                  <a:gd name="T8" fmla="*/ 138 w 344"/>
                  <a:gd name="T9" fmla="*/ 320 h 365"/>
                  <a:gd name="T10" fmla="*/ 144 w 344"/>
                  <a:gd name="T11" fmla="*/ 344 h 365"/>
                  <a:gd name="T12" fmla="*/ 165 w 344"/>
                  <a:gd name="T13" fmla="*/ 365 h 365"/>
                  <a:gd name="T14" fmla="*/ 192 w 344"/>
                  <a:gd name="T15" fmla="*/ 341 h 365"/>
                  <a:gd name="T16" fmla="*/ 207 w 344"/>
                  <a:gd name="T17" fmla="*/ 317 h 365"/>
                  <a:gd name="T18" fmla="*/ 255 w 344"/>
                  <a:gd name="T19" fmla="*/ 308 h 365"/>
                  <a:gd name="T20" fmla="*/ 303 w 344"/>
                  <a:gd name="T21" fmla="*/ 275 h 365"/>
                  <a:gd name="T22" fmla="*/ 342 w 344"/>
                  <a:gd name="T23" fmla="*/ 179 h 365"/>
                  <a:gd name="T24" fmla="*/ 288 w 344"/>
                  <a:gd name="T25" fmla="*/ 98 h 365"/>
                  <a:gd name="T26" fmla="*/ 256 w 344"/>
                  <a:gd name="T27" fmla="*/ 27 h 365"/>
                  <a:gd name="T28" fmla="*/ 208 w 344"/>
                  <a:gd name="T29" fmla="*/ 75 h 365"/>
                  <a:gd name="T30" fmla="*/ 198 w 344"/>
                  <a:gd name="T31" fmla="*/ 56 h 365"/>
                  <a:gd name="T32" fmla="*/ 183 w 344"/>
                  <a:gd name="T33" fmla="*/ 53 h 365"/>
                  <a:gd name="T34" fmla="*/ 112 w 344"/>
                  <a:gd name="T35" fmla="*/ 75 h 365"/>
                  <a:gd name="T36" fmla="*/ 126 w 344"/>
                  <a:gd name="T37" fmla="*/ 41 h 365"/>
                  <a:gd name="T38" fmla="*/ 114 w 344"/>
                  <a:gd name="T39" fmla="*/ 11 h 365"/>
                  <a:gd name="T40" fmla="*/ 54 w 344"/>
                  <a:gd name="T41" fmla="*/ 110 h 365"/>
                  <a:gd name="T42" fmla="*/ 60 w 344"/>
                  <a:gd name="T43" fmla="*/ 137 h 365"/>
                  <a:gd name="T44" fmla="*/ 54 w 344"/>
                  <a:gd name="T45" fmla="*/ 161 h 365"/>
                  <a:gd name="T46" fmla="*/ 36 w 344"/>
                  <a:gd name="T47" fmla="*/ 155 h 365"/>
                  <a:gd name="T48" fmla="*/ 33 w 344"/>
                  <a:gd name="T49" fmla="*/ 119 h 365"/>
                  <a:gd name="T50" fmla="*/ 12 w 344"/>
                  <a:gd name="T51" fmla="*/ 152 h 365"/>
                  <a:gd name="T52" fmla="*/ 12 w 344"/>
                  <a:gd name="T53" fmla="*/ 173 h 365"/>
                  <a:gd name="T54" fmla="*/ 9 w 344"/>
                  <a:gd name="T55" fmla="*/ 185 h 365"/>
                  <a:gd name="T56" fmla="*/ 0 w 344"/>
                  <a:gd name="T57" fmla="*/ 194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3" name="Freeform 167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>
                  <a:gd name="T0" fmla="*/ 0 w 114"/>
                  <a:gd name="T1" fmla="*/ 0 h 32"/>
                  <a:gd name="T2" fmla="*/ 39 w 114"/>
                  <a:gd name="T3" fmla="*/ 27 h 32"/>
                  <a:gd name="T4" fmla="*/ 60 w 114"/>
                  <a:gd name="T5" fmla="*/ 30 h 32"/>
                  <a:gd name="T6" fmla="*/ 81 w 114"/>
                  <a:gd name="T7" fmla="*/ 27 h 32"/>
                  <a:gd name="T8" fmla="*/ 114 w 114"/>
                  <a:gd name="T9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 cmpd="sng">
                <a:solidFill>
                  <a:srgbClr val="D20000"/>
                </a:solidFill>
                <a:round/>
                <a:headEnd type="none" w="med" len="med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4" name="Freeform 168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>
                  <a:gd name="T0" fmla="*/ 0 w 45"/>
                  <a:gd name="T1" fmla="*/ 10 h 10"/>
                  <a:gd name="T2" fmla="*/ 10 w 45"/>
                  <a:gd name="T3" fmla="*/ 1 h 10"/>
                  <a:gd name="T4" fmla="*/ 25 w 45"/>
                  <a:gd name="T5" fmla="*/ 4 h 10"/>
                  <a:gd name="T6" fmla="*/ 36 w 45"/>
                  <a:gd name="T7" fmla="*/ 1 h 10"/>
                  <a:gd name="T8" fmla="*/ 45 w 45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5" name="Freeform 169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>
                  <a:gd name="T0" fmla="*/ 63 w 63"/>
                  <a:gd name="T1" fmla="*/ 16 h 28"/>
                  <a:gd name="T2" fmla="*/ 33 w 63"/>
                  <a:gd name="T3" fmla="*/ 4 h 28"/>
                  <a:gd name="T4" fmla="*/ 24 w 63"/>
                  <a:gd name="T5" fmla="*/ 4 h 28"/>
                  <a:gd name="T6" fmla="*/ 0 w 63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6" name="Freeform 170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>
                  <a:gd name="T0" fmla="*/ 27 w 27"/>
                  <a:gd name="T1" fmla="*/ 12 h 27"/>
                  <a:gd name="T2" fmla="*/ 12 w 27"/>
                  <a:gd name="T3" fmla="*/ 0 h 27"/>
                  <a:gd name="T4" fmla="*/ 0 w 27"/>
                  <a:gd name="T5" fmla="*/ 15 h 27"/>
                  <a:gd name="T6" fmla="*/ 15 w 27"/>
                  <a:gd name="T7" fmla="*/ 27 h 27"/>
                  <a:gd name="T8" fmla="*/ 27 w 27"/>
                  <a:gd name="T9" fmla="*/ 1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7" name="Freeform 171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>
                  <a:gd name="T0" fmla="*/ 4 w 64"/>
                  <a:gd name="T1" fmla="*/ 31 h 36"/>
                  <a:gd name="T2" fmla="*/ 4 w 64"/>
                  <a:gd name="T3" fmla="*/ 22 h 36"/>
                  <a:gd name="T4" fmla="*/ 31 w 64"/>
                  <a:gd name="T5" fmla="*/ 1 h 36"/>
                  <a:gd name="T6" fmla="*/ 61 w 64"/>
                  <a:gd name="T7" fmla="*/ 13 h 36"/>
                  <a:gd name="T8" fmla="*/ 52 w 64"/>
                  <a:gd name="T9" fmla="*/ 31 h 36"/>
                  <a:gd name="T10" fmla="*/ 34 w 64"/>
                  <a:gd name="T11" fmla="*/ 19 h 36"/>
                  <a:gd name="T12" fmla="*/ 13 w 64"/>
                  <a:gd name="T13" fmla="*/ 34 h 36"/>
                  <a:gd name="T14" fmla="*/ 4 w 64"/>
                  <a:gd name="T15" fmla="*/ 3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8" name="Freeform 172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>
                  <a:gd name="T0" fmla="*/ 63 w 63"/>
                  <a:gd name="T1" fmla="*/ 16 h 28"/>
                  <a:gd name="T2" fmla="*/ 33 w 63"/>
                  <a:gd name="T3" fmla="*/ 4 h 28"/>
                  <a:gd name="T4" fmla="*/ 24 w 63"/>
                  <a:gd name="T5" fmla="*/ 4 h 28"/>
                  <a:gd name="T6" fmla="*/ 0 w 63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69" name="Freeform 173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>
                  <a:gd name="T0" fmla="*/ 27 w 27"/>
                  <a:gd name="T1" fmla="*/ 12 h 27"/>
                  <a:gd name="T2" fmla="*/ 12 w 27"/>
                  <a:gd name="T3" fmla="*/ 0 h 27"/>
                  <a:gd name="T4" fmla="*/ 0 w 27"/>
                  <a:gd name="T5" fmla="*/ 15 h 27"/>
                  <a:gd name="T6" fmla="*/ 15 w 27"/>
                  <a:gd name="T7" fmla="*/ 27 h 27"/>
                  <a:gd name="T8" fmla="*/ 27 w 27"/>
                  <a:gd name="T9" fmla="*/ 1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70" name="Freeform 174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>
                  <a:gd name="T0" fmla="*/ 4 w 64"/>
                  <a:gd name="T1" fmla="*/ 31 h 36"/>
                  <a:gd name="T2" fmla="*/ 4 w 64"/>
                  <a:gd name="T3" fmla="*/ 22 h 36"/>
                  <a:gd name="T4" fmla="*/ 31 w 64"/>
                  <a:gd name="T5" fmla="*/ 1 h 36"/>
                  <a:gd name="T6" fmla="*/ 61 w 64"/>
                  <a:gd name="T7" fmla="*/ 13 h 36"/>
                  <a:gd name="T8" fmla="*/ 52 w 64"/>
                  <a:gd name="T9" fmla="*/ 31 h 36"/>
                  <a:gd name="T10" fmla="*/ 34 w 64"/>
                  <a:gd name="T11" fmla="*/ 19 h 36"/>
                  <a:gd name="T12" fmla="*/ 13 w 64"/>
                  <a:gd name="T13" fmla="*/ 34 h 36"/>
                  <a:gd name="T14" fmla="*/ 4 w 64"/>
                  <a:gd name="T15" fmla="*/ 3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71" name="Freeform 175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>
                  <a:gd name="T0" fmla="*/ 4 w 102"/>
                  <a:gd name="T1" fmla="*/ 35 h 107"/>
                  <a:gd name="T2" fmla="*/ 37 w 102"/>
                  <a:gd name="T3" fmla="*/ 5 h 107"/>
                  <a:gd name="T4" fmla="*/ 67 w 102"/>
                  <a:gd name="T5" fmla="*/ 5 h 107"/>
                  <a:gd name="T6" fmla="*/ 97 w 102"/>
                  <a:gd name="T7" fmla="*/ 35 h 107"/>
                  <a:gd name="T8" fmla="*/ 97 w 102"/>
                  <a:gd name="T9" fmla="*/ 68 h 107"/>
                  <a:gd name="T10" fmla="*/ 70 w 102"/>
                  <a:gd name="T11" fmla="*/ 101 h 107"/>
                  <a:gd name="T12" fmla="*/ 40 w 102"/>
                  <a:gd name="T13" fmla="*/ 104 h 107"/>
                  <a:gd name="T14" fmla="*/ 13 w 102"/>
                  <a:gd name="T15" fmla="*/ 92 h 107"/>
                  <a:gd name="T16" fmla="*/ 1 w 102"/>
                  <a:gd name="T17" fmla="*/ 65 h 107"/>
                  <a:gd name="T18" fmla="*/ 4 w 102"/>
                  <a:gd name="T19" fmla="*/ 3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72" name="Freeform 176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>
                  <a:gd name="T0" fmla="*/ 1 w 99"/>
                  <a:gd name="T1" fmla="*/ 31 h 103"/>
                  <a:gd name="T2" fmla="*/ 27 w 99"/>
                  <a:gd name="T3" fmla="*/ 8 h 103"/>
                  <a:gd name="T4" fmla="*/ 70 w 99"/>
                  <a:gd name="T5" fmla="*/ 5 h 103"/>
                  <a:gd name="T6" fmla="*/ 96 w 99"/>
                  <a:gd name="T7" fmla="*/ 37 h 103"/>
                  <a:gd name="T8" fmla="*/ 90 w 99"/>
                  <a:gd name="T9" fmla="*/ 73 h 103"/>
                  <a:gd name="T10" fmla="*/ 70 w 99"/>
                  <a:gd name="T11" fmla="*/ 96 h 103"/>
                  <a:gd name="T12" fmla="*/ 58 w 99"/>
                  <a:gd name="T13" fmla="*/ 101 h 103"/>
                  <a:gd name="T14" fmla="*/ 30 w 99"/>
                  <a:gd name="T15" fmla="*/ 99 h 103"/>
                  <a:gd name="T16" fmla="*/ 7 w 99"/>
                  <a:gd name="T17" fmla="*/ 78 h 103"/>
                  <a:gd name="T18" fmla="*/ 1 w 99"/>
                  <a:gd name="T19" fmla="*/ 59 h 103"/>
                  <a:gd name="T20" fmla="*/ 1 w 99"/>
                  <a:gd name="T21" fmla="*/ 3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73" name="Freeform 177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>
                  <a:gd name="T0" fmla="*/ 60 w 70"/>
                  <a:gd name="T1" fmla="*/ 6 h 82"/>
                  <a:gd name="T2" fmla="*/ 63 w 70"/>
                  <a:gd name="T3" fmla="*/ 39 h 82"/>
                  <a:gd name="T4" fmla="*/ 43 w 70"/>
                  <a:gd name="T5" fmla="*/ 81 h 82"/>
                  <a:gd name="T6" fmla="*/ 3 w 70"/>
                  <a:gd name="T7" fmla="*/ 30 h 82"/>
                  <a:gd name="T8" fmla="*/ 60 w 70"/>
                  <a:gd name="T9" fmla="*/ 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74" name="Freeform 178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>
                  <a:gd name="T0" fmla="*/ 0 w 75"/>
                  <a:gd name="T1" fmla="*/ 26 h 67"/>
                  <a:gd name="T2" fmla="*/ 12 w 75"/>
                  <a:gd name="T3" fmla="*/ 53 h 67"/>
                  <a:gd name="T4" fmla="*/ 42 w 75"/>
                  <a:gd name="T5" fmla="*/ 56 h 67"/>
                  <a:gd name="T6" fmla="*/ 54 w 75"/>
                  <a:gd name="T7" fmla="*/ 62 h 67"/>
                  <a:gd name="T8" fmla="*/ 72 w 75"/>
                  <a:gd name="T9" fmla="*/ 26 h 67"/>
                  <a:gd name="T10" fmla="*/ 36 w 75"/>
                  <a:gd name="T11" fmla="*/ 14 h 67"/>
                  <a:gd name="T12" fmla="*/ 15 w 75"/>
                  <a:gd name="T13" fmla="*/ 2 h 67"/>
                  <a:gd name="T14" fmla="*/ 0 w 75"/>
                  <a:gd name="T15" fmla="*/ 2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75" name="Freeform 179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276" name="Freeform 180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>
                <a:gd name="T0" fmla="*/ 0 w 39"/>
                <a:gd name="T1" fmla="*/ 10 h 15"/>
                <a:gd name="T2" fmla="*/ 6 w 39"/>
                <a:gd name="T3" fmla="*/ 13 h 15"/>
                <a:gd name="T4" fmla="*/ 18 w 39"/>
                <a:gd name="T5" fmla="*/ 0 h 15"/>
                <a:gd name="T6" fmla="*/ 30 w 39"/>
                <a:gd name="T7" fmla="*/ 13 h 15"/>
                <a:gd name="T8" fmla="*/ 39 w 39"/>
                <a:gd name="T9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77" name="Group 181"/>
          <p:cNvGrpSpPr>
            <a:grpSpLocks/>
          </p:cNvGrpSpPr>
          <p:nvPr/>
        </p:nvGrpSpPr>
        <p:grpSpPr bwMode="auto">
          <a:xfrm>
            <a:off x="7446240" y="946180"/>
            <a:ext cx="829440" cy="1520800"/>
            <a:chOff x="288" y="2928"/>
            <a:chExt cx="576" cy="1056"/>
          </a:xfrm>
        </p:grpSpPr>
        <p:grpSp>
          <p:nvGrpSpPr>
            <p:cNvPr id="4278" name="Group 182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4279" name="Freeform 183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0" name="Freeform 184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1" name="Freeform 185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>
                  <a:gd name="T0" fmla="*/ 0 w 48"/>
                  <a:gd name="T1" fmla="*/ 0 h 144"/>
                  <a:gd name="T2" fmla="*/ 48 w 48"/>
                  <a:gd name="T3" fmla="*/ 0 h 144"/>
                  <a:gd name="T4" fmla="*/ 48 w 48"/>
                  <a:gd name="T5" fmla="*/ 144 h 144"/>
                  <a:gd name="T6" fmla="*/ 0 w 48"/>
                  <a:gd name="T7" fmla="*/ 144 h 144"/>
                  <a:gd name="T8" fmla="*/ 0 w 48"/>
                  <a:gd name="T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2" name="Freeform 186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>
                  <a:gd name="T0" fmla="*/ 127 w 128"/>
                  <a:gd name="T1" fmla="*/ 133 h 144"/>
                  <a:gd name="T2" fmla="*/ 128 w 128"/>
                  <a:gd name="T3" fmla="*/ 144 h 144"/>
                  <a:gd name="T4" fmla="*/ 0 w 128"/>
                  <a:gd name="T5" fmla="*/ 4 h 144"/>
                  <a:gd name="T6" fmla="*/ 60 w 128"/>
                  <a:gd name="T7" fmla="*/ 0 h 144"/>
                  <a:gd name="T8" fmla="*/ 127 w 128"/>
                  <a:gd name="T9" fmla="*/ 13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3" name="Freeform 187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>
                  <a:gd name="T0" fmla="*/ 0 w 104"/>
                  <a:gd name="T1" fmla="*/ 152 h 152"/>
                  <a:gd name="T2" fmla="*/ 8 w 104"/>
                  <a:gd name="T3" fmla="*/ 136 h 152"/>
                  <a:gd name="T4" fmla="*/ 44 w 104"/>
                  <a:gd name="T5" fmla="*/ 0 h 152"/>
                  <a:gd name="T6" fmla="*/ 104 w 104"/>
                  <a:gd name="T7" fmla="*/ 8 h 152"/>
                  <a:gd name="T8" fmla="*/ 0 w 10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4" name="Freeform 188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5" name="Freeform 189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>
                  <a:gd name="T0" fmla="*/ 0 w 198"/>
                  <a:gd name="T1" fmla="*/ 23 h 320"/>
                  <a:gd name="T2" fmla="*/ 74 w 198"/>
                  <a:gd name="T3" fmla="*/ 7 h 320"/>
                  <a:gd name="T4" fmla="*/ 154 w 198"/>
                  <a:gd name="T5" fmla="*/ 67 h 320"/>
                  <a:gd name="T6" fmla="*/ 166 w 198"/>
                  <a:gd name="T7" fmla="*/ 135 h 320"/>
                  <a:gd name="T8" fmla="*/ 170 w 198"/>
                  <a:gd name="T9" fmla="*/ 179 h 320"/>
                  <a:gd name="T10" fmla="*/ 178 w 198"/>
                  <a:gd name="T11" fmla="*/ 243 h 320"/>
                  <a:gd name="T12" fmla="*/ 192 w 198"/>
                  <a:gd name="T13" fmla="*/ 263 h 320"/>
                  <a:gd name="T14" fmla="*/ 144 w 198"/>
                  <a:gd name="T15" fmla="*/ 311 h 320"/>
                  <a:gd name="T16" fmla="*/ 118 w 198"/>
                  <a:gd name="T17" fmla="*/ 315 h 320"/>
                  <a:gd name="T18" fmla="*/ 98 w 198"/>
                  <a:gd name="T19" fmla="*/ 287 h 320"/>
                  <a:gd name="T20" fmla="*/ 58 w 198"/>
                  <a:gd name="T21" fmla="*/ 219 h 320"/>
                  <a:gd name="T22" fmla="*/ 66 w 198"/>
                  <a:gd name="T23" fmla="*/ 183 h 320"/>
                  <a:gd name="T24" fmla="*/ 66 w 198"/>
                  <a:gd name="T25" fmla="*/ 123 h 320"/>
                  <a:gd name="T26" fmla="*/ 48 w 198"/>
                  <a:gd name="T27" fmla="*/ 71 h 320"/>
                  <a:gd name="T28" fmla="*/ 34 w 198"/>
                  <a:gd name="T29" fmla="*/ 39 h 320"/>
                  <a:gd name="T30" fmla="*/ 0 w 198"/>
                  <a:gd name="T31" fmla="*/ 2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6" name="Freeform 190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>
                  <a:gd name="T0" fmla="*/ 221 w 222"/>
                  <a:gd name="T1" fmla="*/ 24 h 322"/>
                  <a:gd name="T2" fmla="*/ 185 w 222"/>
                  <a:gd name="T3" fmla="*/ 2 h 322"/>
                  <a:gd name="T4" fmla="*/ 121 w 222"/>
                  <a:gd name="T5" fmla="*/ 10 h 322"/>
                  <a:gd name="T6" fmla="*/ 47 w 222"/>
                  <a:gd name="T7" fmla="*/ 60 h 322"/>
                  <a:gd name="T8" fmla="*/ 35 w 222"/>
                  <a:gd name="T9" fmla="*/ 128 h 322"/>
                  <a:gd name="T10" fmla="*/ 31 w 222"/>
                  <a:gd name="T11" fmla="*/ 172 h 322"/>
                  <a:gd name="T12" fmla="*/ 23 w 222"/>
                  <a:gd name="T13" fmla="*/ 236 h 322"/>
                  <a:gd name="T14" fmla="*/ 9 w 222"/>
                  <a:gd name="T15" fmla="*/ 256 h 322"/>
                  <a:gd name="T16" fmla="*/ 77 w 222"/>
                  <a:gd name="T17" fmla="*/ 298 h 322"/>
                  <a:gd name="T18" fmla="*/ 117 w 222"/>
                  <a:gd name="T19" fmla="*/ 318 h 322"/>
                  <a:gd name="T20" fmla="*/ 125 w 222"/>
                  <a:gd name="T21" fmla="*/ 274 h 322"/>
                  <a:gd name="T22" fmla="*/ 143 w 222"/>
                  <a:gd name="T23" fmla="*/ 212 h 322"/>
                  <a:gd name="T24" fmla="*/ 145 w 222"/>
                  <a:gd name="T25" fmla="*/ 178 h 322"/>
                  <a:gd name="T26" fmla="*/ 145 w 222"/>
                  <a:gd name="T27" fmla="*/ 148 h 322"/>
                  <a:gd name="T28" fmla="*/ 157 w 222"/>
                  <a:gd name="T29" fmla="*/ 84 h 322"/>
                  <a:gd name="T30" fmla="*/ 165 w 222"/>
                  <a:gd name="T31" fmla="*/ 72 h 322"/>
                  <a:gd name="T32" fmla="*/ 181 w 222"/>
                  <a:gd name="T33" fmla="*/ 56 h 322"/>
                  <a:gd name="T34" fmla="*/ 221 w 222"/>
                  <a:gd name="T35" fmla="*/ 2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7" name="Freeform 191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>
                  <a:gd name="T0" fmla="*/ 20 w 112"/>
                  <a:gd name="T1" fmla="*/ 0 h 104"/>
                  <a:gd name="T2" fmla="*/ 16 w 112"/>
                  <a:gd name="T3" fmla="*/ 0 h 104"/>
                  <a:gd name="T4" fmla="*/ 0 w 112"/>
                  <a:gd name="T5" fmla="*/ 44 h 104"/>
                  <a:gd name="T6" fmla="*/ 100 w 112"/>
                  <a:gd name="T7" fmla="*/ 104 h 104"/>
                  <a:gd name="T8" fmla="*/ 112 w 112"/>
                  <a:gd name="T9" fmla="*/ 64 h 104"/>
                  <a:gd name="T10" fmla="*/ 20 w 11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8" name="Freeform 192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89" name="Freeform 193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0" name="Freeform 194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1" name="Freeform 195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2" name="Freeform 196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>
                  <a:gd name="T0" fmla="*/ 10 w 352"/>
                  <a:gd name="T1" fmla="*/ 49 h 95"/>
                  <a:gd name="T2" fmla="*/ 11 w 352"/>
                  <a:gd name="T3" fmla="*/ 86 h 95"/>
                  <a:gd name="T4" fmla="*/ 59 w 352"/>
                  <a:gd name="T5" fmla="*/ 86 h 95"/>
                  <a:gd name="T6" fmla="*/ 181 w 352"/>
                  <a:gd name="T7" fmla="*/ 88 h 95"/>
                  <a:gd name="T8" fmla="*/ 328 w 352"/>
                  <a:gd name="T9" fmla="*/ 88 h 95"/>
                  <a:gd name="T10" fmla="*/ 325 w 352"/>
                  <a:gd name="T11" fmla="*/ 43 h 95"/>
                  <a:gd name="T12" fmla="*/ 244 w 352"/>
                  <a:gd name="T13" fmla="*/ 1 h 95"/>
                  <a:gd name="T14" fmla="*/ 181 w 352"/>
                  <a:gd name="T15" fmla="*/ 40 h 95"/>
                  <a:gd name="T16" fmla="*/ 187 w 352"/>
                  <a:gd name="T17" fmla="*/ 85 h 95"/>
                  <a:gd name="T18" fmla="*/ 154 w 352"/>
                  <a:gd name="T19" fmla="*/ 34 h 95"/>
                  <a:gd name="T20" fmla="*/ 70 w 352"/>
                  <a:gd name="T21" fmla="*/ 7 h 95"/>
                  <a:gd name="T22" fmla="*/ 10 w 352"/>
                  <a:gd name="T23" fmla="*/ 4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3" name="Freeform 197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>
                  <a:gd name="T0" fmla="*/ 378 w 400"/>
                  <a:gd name="T1" fmla="*/ 286 h 301"/>
                  <a:gd name="T2" fmla="*/ 399 w 400"/>
                  <a:gd name="T3" fmla="*/ 220 h 301"/>
                  <a:gd name="T4" fmla="*/ 384 w 400"/>
                  <a:gd name="T5" fmla="*/ 202 h 301"/>
                  <a:gd name="T6" fmla="*/ 387 w 400"/>
                  <a:gd name="T7" fmla="*/ 166 h 301"/>
                  <a:gd name="T8" fmla="*/ 360 w 400"/>
                  <a:gd name="T9" fmla="*/ 151 h 301"/>
                  <a:gd name="T10" fmla="*/ 366 w 400"/>
                  <a:gd name="T11" fmla="*/ 121 h 301"/>
                  <a:gd name="T12" fmla="*/ 351 w 400"/>
                  <a:gd name="T13" fmla="*/ 124 h 301"/>
                  <a:gd name="T14" fmla="*/ 294 w 400"/>
                  <a:gd name="T15" fmla="*/ 67 h 301"/>
                  <a:gd name="T16" fmla="*/ 267 w 400"/>
                  <a:gd name="T17" fmla="*/ 64 h 301"/>
                  <a:gd name="T18" fmla="*/ 247 w 400"/>
                  <a:gd name="T19" fmla="*/ 53 h 301"/>
                  <a:gd name="T20" fmla="*/ 261 w 400"/>
                  <a:gd name="T21" fmla="*/ 28 h 301"/>
                  <a:gd name="T22" fmla="*/ 282 w 400"/>
                  <a:gd name="T23" fmla="*/ 31 h 301"/>
                  <a:gd name="T24" fmla="*/ 264 w 400"/>
                  <a:gd name="T25" fmla="*/ 1 h 301"/>
                  <a:gd name="T26" fmla="*/ 228 w 400"/>
                  <a:gd name="T27" fmla="*/ 40 h 301"/>
                  <a:gd name="T28" fmla="*/ 219 w 400"/>
                  <a:gd name="T29" fmla="*/ 55 h 301"/>
                  <a:gd name="T30" fmla="*/ 192 w 400"/>
                  <a:gd name="T31" fmla="*/ 10 h 301"/>
                  <a:gd name="T32" fmla="*/ 186 w 400"/>
                  <a:gd name="T33" fmla="*/ 22 h 301"/>
                  <a:gd name="T34" fmla="*/ 204 w 400"/>
                  <a:gd name="T35" fmla="*/ 55 h 301"/>
                  <a:gd name="T36" fmla="*/ 162 w 400"/>
                  <a:gd name="T37" fmla="*/ 10 h 301"/>
                  <a:gd name="T38" fmla="*/ 144 w 400"/>
                  <a:gd name="T39" fmla="*/ 16 h 301"/>
                  <a:gd name="T40" fmla="*/ 120 w 400"/>
                  <a:gd name="T41" fmla="*/ 19 h 301"/>
                  <a:gd name="T42" fmla="*/ 114 w 400"/>
                  <a:gd name="T43" fmla="*/ 34 h 301"/>
                  <a:gd name="T44" fmla="*/ 147 w 400"/>
                  <a:gd name="T45" fmla="*/ 37 h 301"/>
                  <a:gd name="T46" fmla="*/ 159 w 400"/>
                  <a:gd name="T47" fmla="*/ 58 h 301"/>
                  <a:gd name="T48" fmla="*/ 126 w 400"/>
                  <a:gd name="T49" fmla="*/ 55 h 301"/>
                  <a:gd name="T50" fmla="*/ 114 w 400"/>
                  <a:gd name="T51" fmla="*/ 73 h 301"/>
                  <a:gd name="T52" fmla="*/ 93 w 400"/>
                  <a:gd name="T53" fmla="*/ 79 h 301"/>
                  <a:gd name="T54" fmla="*/ 72 w 400"/>
                  <a:gd name="T55" fmla="*/ 94 h 301"/>
                  <a:gd name="T56" fmla="*/ 54 w 400"/>
                  <a:gd name="T57" fmla="*/ 106 h 301"/>
                  <a:gd name="T58" fmla="*/ 60 w 400"/>
                  <a:gd name="T59" fmla="*/ 124 h 301"/>
                  <a:gd name="T60" fmla="*/ 45 w 400"/>
                  <a:gd name="T61" fmla="*/ 142 h 301"/>
                  <a:gd name="T62" fmla="*/ 27 w 400"/>
                  <a:gd name="T63" fmla="*/ 154 h 301"/>
                  <a:gd name="T64" fmla="*/ 12 w 400"/>
                  <a:gd name="T65" fmla="*/ 214 h 301"/>
                  <a:gd name="T66" fmla="*/ 3 w 400"/>
                  <a:gd name="T67" fmla="*/ 274 h 301"/>
                  <a:gd name="T68" fmla="*/ 33 w 400"/>
                  <a:gd name="T69" fmla="*/ 301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4" name="Freeform 198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>
                  <a:gd name="T0" fmla="*/ 66 w 99"/>
                  <a:gd name="T1" fmla="*/ 0 h 101"/>
                  <a:gd name="T2" fmla="*/ 91 w 99"/>
                  <a:gd name="T3" fmla="*/ 19 h 101"/>
                  <a:gd name="T4" fmla="*/ 97 w 99"/>
                  <a:gd name="T5" fmla="*/ 65 h 101"/>
                  <a:gd name="T6" fmla="*/ 78 w 99"/>
                  <a:gd name="T7" fmla="*/ 90 h 101"/>
                  <a:gd name="T8" fmla="*/ 36 w 99"/>
                  <a:gd name="T9" fmla="*/ 96 h 101"/>
                  <a:gd name="T10" fmla="*/ 4 w 99"/>
                  <a:gd name="T11" fmla="*/ 59 h 101"/>
                  <a:gd name="T12" fmla="*/ 12 w 99"/>
                  <a:gd name="T13" fmla="*/ 3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5" name="Freeform 199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>
                  <a:gd name="T0" fmla="*/ 48 w 108"/>
                  <a:gd name="T1" fmla="*/ 0 h 111"/>
                  <a:gd name="T2" fmla="*/ 10 w 108"/>
                  <a:gd name="T3" fmla="*/ 31 h 111"/>
                  <a:gd name="T4" fmla="*/ 4 w 108"/>
                  <a:gd name="T5" fmla="*/ 77 h 111"/>
                  <a:gd name="T6" fmla="*/ 36 w 108"/>
                  <a:gd name="T7" fmla="*/ 91 h 111"/>
                  <a:gd name="T8" fmla="*/ 65 w 108"/>
                  <a:gd name="T9" fmla="*/ 108 h 111"/>
                  <a:gd name="T10" fmla="*/ 97 w 108"/>
                  <a:gd name="T11" fmla="*/ 71 h 111"/>
                  <a:gd name="T12" fmla="*/ 108 w 108"/>
                  <a:gd name="T13" fmla="*/ 44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6" name="Freeform 200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>
                  <a:gd name="T0" fmla="*/ 0 w 344"/>
                  <a:gd name="T1" fmla="*/ 194 h 365"/>
                  <a:gd name="T2" fmla="*/ 6 w 344"/>
                  <a:gd name="T3" fmla="*/ 209 h 365"/>
                  <a:gd name="T4" fmla="*/ 36 w 344"/>
                  <a:gd name="T5" fmla="*/ 266 h 365"/>
                  <a:gd name="T6" fmla="*/ 87 w 344"/>
                  <a:gd name="T7" fmla="*/ 308 h 365"/>
                  <a:gd name="T8" fmla="*/ 138 w 344"/>
                  <a:gd name="T9" fmla="*/ 320 h 365"/>
                  <a:gd name="T10" fmla="*/ 144 w 344"/>
                  <a:gd name="T11" fmla="*/ 344 h 365"/>
                  <a:gd name="T12" fmla="*/ 165 w 344"/>
                  <a:gd name="T13" fmla="*/ 365 h 365"/>
                  <a:gd name="T14" fmla="*/ 192 w 344"/>
                  <a:gd name="T15" fmla="*/ 341 h 365"/>
                  <a:gd name="T16" fmla="*/ 207 w 344"/>
                  <a:gd name="T17" fmla="*/ 317 h 365"/>
                  <a:gd name="T18" fmla="*/ 255 w 344"/>
                  <a:gd name="T19" fmla="*/ 308 h 365"/>
                  <a:gd name="T20" fmla="*/ 303 w 344"/>
                  <a:gd name="T21" fmla="*/ 275 h 365"/>
                  <a:gd name="T22" fmla="*/ 342 w 344"/>
                  <a:gd name="T23" fmla="*/ 179 h 365"/>
                  <a:gd name="T24" fmla="*/ 288 w 344"/>
                  <a:gd name="T25" fmla="*/ 98 h 365"/>
                  <a:gd name="T26" fmla="*/ 256 w 344"/>
                  <a:gd name="T27" fmla="*/ 27 h 365"/>
                  <a:gd name="T28" fmla="*/ 208 w 344"/>
                  <a:gd name="T29" fmla="*/ 75 h 365"/>
                  <a:gd name="T30" fmla="*/ 198 w 344"/>
                  <a:gd name="T31" fmla="*/ 56 h 365"/>
                  <a:gd name="T32" fmla="*/ 183 w 344"/>
                  <a:gd name="T33" fmla="*/ 53 h 365"/>
                  <a:gd name="T34" fmla="*/ 112 w 344"/>
                  <a:gd name="T35" fmla="*/ 75 h 365"/>
                  <a:gd name="T36" fmla="*/ 126 w 344"/>
                  <a:gd name="T37" fmla="*/ 41 h 365"/>
                  <a:gd name="T38" fmla="*/ 114 w 344"/>
                  <a:gd name="T39" fmla="*/ 11 h 365"/>
                  <a:gd name="T40" fmla="*/ 54 w 344"/>
                  <a:gd name="T41" fmla="*/ 110 h 365"/>
                  <a:gd name="T42" fmla="*/ 60 w 344"/>
                  <a:gd name="T43" fmla="*/ 137 h 365"/>
                  <a:gd name="T44" fmla="*/ 54 w 344"/>
                  <a:gd name="T45" fmla="*/ 161 h 365"/>
                  <a:gd name="T46" fmla="*/ 36 w 344"/>
                  <a:gd name="T47" fmla="*/ 155 h 365"/>
                  <a:gd name="T48" fmla="*/ 33 w 344"/>
                  <a:gd name="T49" fmla="*/ 119 h 365"/>
                  <a:gd name="T50" fmla="*/ 12 w 344"/>
                  <a:gd name="T51" fmla="*/ 152 h 365"/>
                  <a:gd name="T52" fmla="*/ 12 w 344"/>
                  <a:gd name="T53" fmla="*/ 173 h 365"/>
                  <a:gd name="T54" fmla="*/ 9 w 344"/>
                  <a:gd name="T55" fmla="*/ 185 h 365"/>
                  <a:gd name="T56" fmla="*/ 0 w 344"/>
                  <a:gd name="T57" fmla="*/ 194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7" name="Freeform 201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>
                  <a:gd name="T0" fmla="*/ 0 w 114"/>
                  <a:gd name="T1" fmla="*/ 0 h 32"/>
                  <a:gd name="T2" fmla="*/ 39 w 114"/>
                  <a:gd name="T3" fmla="*/ 27 h 32"/>
                  <a:gd name="T4" fmla="*/ 60 w 114"/>
                  <a:gd name="T5" fmla="*/ 30 h 32"/>
                  <a:gd name="T6" fmla="*/ 81 w 114"/>
                  <a:gd name="T7" fmla="*/ 27 h 32"/>
                  <a:gd name="T8" fmla="*/ 114 w 114"/>
                  <a:gd name="T9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 cmpd="sng">
                <a:solidFill>
                  <a:srgbClr val="D20000"/>
                </a:solidFill>
                <a:round/>
                <a:headEnd type="none" w="med" len="med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8" name="Freeform 202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>
                  <a:gd name="T0" fmla="*/ 0 w 45"/>
                  <a:gd name="T1" fmla="*/ 10 h 10"/>
                  <a:gd name="T2" fmla="*/ 10 w 45"/>
                  <a:gd name="T3" fmla="*/ 1 h 10"/>
                  <a:gd name="T4" fmla="*/ 25 w 45"/>
                  <a:gd name="T5" fmla="*/ 4 h 10"/>
                  <a:gd name="T6" fmla="*/ 36 w 45"/>
                  <a:gd name="T7" fmla="*/ 1 h 10"/>
                  <a:gd name="T8" fmla="*/ 45 w 45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99" name="Freeform 203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>
                  <a:gd name="T0" fmla="*/ 63 w 63"/>
                  <a:gd name="T1" fmla="*/ 16 h 28"/>
                  <a:gd name="T2" fmla="*/ 33 w 63"/>
                  <a:gd name="T3" fmla="*/ 4 h 28"/>
                  <a:gd name="T4" fmla="*/ 24 w 63"/>
                  <a:gd name="T5" fmla="*/ 4 h 28"/>
                  <a:gd name="T6" fmla="*/ 0 w 63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0" name="Freeform 204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>
                  <a:gd name="T0" fmla="*/ 27 w 27"/>
                  <a:gd name="T1" fmla="*/ 12 h 27"/>
                  <a:gd name="T2" fmla="*/ 12 w 27"/>
                  <a:gd name="T3" fmla="*/ 0 h 27"/>
                  <a:gd name="T4" fmla="*/ 0 w 27"/>
                  <a:gd name="T5" fmla="*/ 15 h 27"/>
                  <a:gd name="T6" fmla="*/ 15 w 27"/>
                  <a:gd name="T7" fmla="*/ 27 h 27"/>
                  <a:gd name="T8" fmla="*/ 27 w 27"/>
                  <a:gd name="T9" fmla="*/ 1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" name="Freeform 205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>
                  <a:gd name="T0" fmla="*/ 4 w 64"/>
                  <a:gd name="T1" fmla="*/ 31 h 36"/>
                  <a:gd name="T2" fmla="*/ 4 w 64"/>
                  <a:gd name="T3" fmla="*/ 22 h 36"/>
                  <a:gd name="T4" fmla="*/ 31 w 64"/>
                  <a:gd name="T5" fmla="*/ 1 h 36"/>
                  <a:gd name="T6" fmla="*/ 61 w 64"/>
                  <a:gd name="T7" fmla="*/ 13 h 36"/>
                  <a:gd name="T8" fmla="*/ 52 w 64"/>
                  <a:gd name="T9" fmla="*/ 31 h 36"/>
                  <a:gd name="T10" fmla="*/ 34 w 64"/>
                  <a:gd name="T11" fmla="*/ 19 h 36"/>
                  <a:gd name="T12" fmla="*/ 13 w 64"/>
                  <a:gd name="T13" fmla="*/ 34 h 36"/>
                  <a:gd name="T14" fmla="*/ 4 w 64"/>
                  <a:gd name="T15" fmla="*/ 3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" name="Freeform 206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>
                  <a:gd name="T0" fmla="*/ 63 w 63"/>
                  <a:gd name="T1" fmla="*/ 16 h 28"/>
                  <a:gd name="T2" fmla="*/ 33 w 63"/>
                  <a:gd name="T3" fmla="*/ 4 h 28"/>
                  <a:gd name="T4" fmla="*/ 24 w 63"/>
                  <a:gd name="T5" fmla="*/ 4 h 28"/>
                  <a:gd name="T6" fmla="*/ 0 w 63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" name="Freeform 207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>
                  <a:gd name="T0" fmla="*/ 27 w 27"/>
                  <a:gd name="T1" fmla="*/ 12 h 27"/>
                  <a:gd name="T2" fmla="*/ 12 w 27"/>
                  <a:gd name="T3" fmla="*/ 0 h 27"/>
                  <a:gd name="T4" fmla="*/ 0 w 27"/>
                  <a:gd name="T5" fmla="*/ 15 h 27"/>
                  <a:gd name="T6" fmla="*/ 15 w 27"/>
                  <a:gd name="T7" fmla="*/ 27 h 27"/>
                  <a:gd name="T8" fmla="*/ 27 w 27"/>
                  <a:gd name="T9" fmla="*/ 1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" name="Freeform 208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>
                  <a:gd name="T0" fmla="*/ 4 w 64"/>
                  <a:gd name="T1" fmla="*/ 31 h 36"/>
                  <a:gd name="T2" fmla="*/ 4 w 64"/>
                  <a:gd name="T3" fmla="*/ 22 h 36"/>
                  <a:gd name="T4" fmla="*/ 31 w 64"/>
                  <a:gd name="T5" fmla="*/ 1 h 36"/>
                  <a:gd name="T6" fmla="*/ 61 w 64"/>
                  <a:gd name="T7" fmla="*/ 13 h 36"/>
                  <a:gd name="T8" fmla="*/ 52 w 64"/>
                  <a:gd name="T9" fmla="*/ 31 h 36"/>
                  <a:gd name="T10" fmla="*/ 34 w 64"/>
                  <a:gd name="T11" fmla="*/ 19 h 36"/>
                  <a:gd name="T12" fmla="*/ 13 w 64"/>
                  <a:gd name="T13" fmla="*/ 34 h 36"/>
                  <a:gd name="T14" fmla="*/ 4 w 64"/>
                  <a:gd name="T15" fmla="*/ 3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5" name="Freeform 209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>
                  <a:gd name="T0" fmla="*/ 4 w 102"/>
                  <a:gd name="T1" fmla="*/ 35 h 107"/>
                  <a:gd name="T2" fmla="*/ 37 w 102"/>
                  <a:gd name="T3" fmla="*/ 5 h 107"/>
                  <a:gd name="T4" fmla="*/ 67 w 102"/>
                  <a:gd name="T5" fmla="*/ 5 h 107"/>
                  <a:gd name="T6" fmla="*/ 97 w 102"/>
                  <a:gd name="T7" fmla="*/ 35 h 107"/>
                  <a:gd name="T8" fmla="*/ 97 w 102"/>
                  <a:gd name="T9" fmla="*/ 68 h 107"/>
                  <a:gd name="T10" fmla="*/ 70 w 102"/>
                  <a:gd name="T11" fmla="*/ 101 h 107"/>
                  <a:gd name="T12" fmla="*/ 40 w 102"/>
                  <a:gd name="T13" fmla="*/ 104 h 107"/>
                  <a:gd name="T14" fmla="*/ 13 w 102"/>
                  <a:gd name="T15" fmla="*/ 92 h 107"/>
                  <a:gd name="T16" fmla="*/ 1 w 102"/>
                  <a:gd name="T17" fmla="*/ 65 h 107"/>
                  <a:gd name="T18" fmla="*/ 4 w 102"/>
                  <a:gd name="T19" fmla="*/ 3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" name="Freeform 210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>
                  <a:gd name="T0" fmla="*/ 1 w 99"/>
                  <a:gd name="T1" fmla="*/ 31 h 103"/>
                  <a:gd name="T2" fmla="*/ 27 w 99"/>
                  <a:gd name="T3" fmla="*/ 8 h 103"/>
                  <a:gd name="T4" fmla="*/ 70 w 99"/>
                  <a:gd name="T5" fmla="*/ 5 h 103"/>
                  <a:gd name="T6" fmla="*/ 96 w 99"/>
                  <a:gd name="T7" fmla="*/ 37 h 103"/>
                  <a:gd name="T8" fmla="*/ 90 w 99"/>
                  <a:gd name="T9" fmla="*/ 73 h 103"/>
                  <a:gd name="T10" fmla="*/ 70 w 99"/>
                  <a:gd name="T11" fmla="*/ 96 h 103"/>
                  <a:gd name="T12" fmla="*/ 58 w 99"/>
                  <a:gd name="T13" fmla="*/ 101 h 103"/>
                  <a:gd name="T14" fmla="*/ 30 w 99"/>
                  <a:gd name="T15" fmla="*/ 99 h 103"/>
                  <a:gd name="T16" fmla="*/ 7 w 99"/>
                  <a:gd name="T17" fmla="*/ 78 h 103"/>
                  <a:gd name="T18" fmla="*/ 1 w 99"/>
                  <a:gd name="T19" fmla="*/ 59 h 103"/>
                  <a:gd name="T20" fmla="*/ 1 w 99"/>
                  <a:gd name="T21" fmla="*/ 3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7" name="Freeform 211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>
                  <a:gd name="T0" fmla="*/ 60 w 70"/>
                  <a:gd name="T1" fmla="*/ 6 h 82"/>
                  <a:gd name="T2" fmla="*/ 63 w 70"/>
                  <a:gd name="T3" fmla="*/ 39 h 82"/>
                  <a:gd name="T4" fmla="*/ 43 w 70"/>
                  <a:gd name="T5" fmla="*/ 81 h 82"/>
                  <a:gd name="T6" fmla="*/ 3 w 70"/>
                  <a:gd name="T7" fmla="*/ 30 h 82"/>
                  <a:gd name="T8" fmla="*/ 60 w 70"/>
                  <a:gd name="T9" fmla="*/ 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8" name="Freeform 212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>
                  <a:gd name="T0" fmla="*/ 0 w 75"/>
                  <a:gd name="T1" fmla="*/ 26 h 67"/>
                  <a:gd name="T2" fmla="*/ 12 w 75"/>
                  <a:gd name="T3" fmla="*/ 53 h 67"/>
                  <a:gd name="T4" fmla="*/ 42 w 75"/>
                  <a:gd name="T5" fmla="*/ 56 h 67"/>
                  <a:gd name="T6" fmla="*/ 54 w 75"/>
                  <a:gd name="T7" fmla="*/ 62 h 67"/>
                  <a:gd name="T8" fmla="*/ 72 w 75"/>
                  <a:gd name="T9" fmla="*/ 26 h 67"/>
                  <a:gd name="T10" fmla="*/ 36 w 75"/>
                  <a:gd name="T11" fmla="*/ 14 h 67"/>
                  <a:gd name="T12" fmla="*/ 15 w 75"/>
                  <a:gd name="T13" fmla="*/ 2 h 67"/>
                  <a:gd name="T14" fmla="*/ 0 w 75"/>
                  <a:gd name="T15" fmla="*/ 2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9" name="Freeform 213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07272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10" name="Freeform 214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>
                <a:gd name="T0" fmla="*/ 0 w 39"/>
                <a:gd name="T1" fmla="*/ 10 h 15"/>
                <a:gd name="T2" fmla="*/ 6 w 39"/>
                <a:gd name="T3" fmla="*/ 13 h 15"/>
                <a:gd name="T4" fmla="*/ 18 w 39"/>
                <a:gd name="T5" fmla="*/ 0 h 15"/>
                <a:gd name="T6" fmla="*/ 30 w 39"/>
                <a:gd name="T7" fmla="*/ 13 h 15"/>
                <a:gd name="T8" fmla="*/ 39 w 39"/>
                <a:gd name="T9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27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311" name="AutoShape 215"/>
          <p:cNvSpPr>
            <a:spLocks/>
          </p:cNvSpPr>
          <p:nvPr/>
        </p:nvSpPr>
        <p:spPr bwMode="auto">
          <a:xfrm rot="16200000">
            <a:off x="1882780" y="2460678"/>
            <a:ext cx="414764" cy="3396960"/>
          </a:xfrm>
          <a:prstGeom prst="leftBrace">
            <a:avLst>
              <a:gd name="adj1" fmla="val 68258"/>
              <a:gd name="adj2" fmla="val 50000"/>
            </a:avLst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894" tIns="41446" rIns="82894" bIns="41446"/>
          <a:lstStyle/>
          <a:p>
            <a:pPr defTabSz="40727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312" name="AutoShape 216"/>
          <p:cNvSpPr>
            <a:spLocks/>
          </p:cNvSpPr>
          <p:nvPr/>
        </p:nvSpPr>
        <p:spPr bwMode="auto">
          <a:xfrm rot="16200000">
            <a:off x="6683018" y="207622"/>
            <a:ext cx="414764" cy="4507200"/>
          </a:xfrm>
          <a:prstGeom prst="leftBrace">
            <a:avLst>
              <a:gd name="adj1" fmla="val 90567"/>
              <a:gd name="adj2" fmla="val 50000"/>
            </a:avLst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894" tIns="41446" rIns="82894" bIns="41446"/>
          <a:lstStyle/>
          <a:p>
            <a:pPr defTabSz="40727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313" name="Rectangle 217"/>
          <p:cNvSpPr>
            <a:spLocks noChangeArrowheads="1"/>
          </p:cNvSpPr>
          <p:nvPr/>
        </p:nvSpPr>
        <p:spPr bwMode="auto">
          <a:xfrm>
            <a:off x="2939046" y="292097"/>
            <a:ext cx="4269723" cy="49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94" tIns="41446" rIns="82894" bIns="41446" anchor="ctr">
            <a:spAutoFit/>
          </a:bodyPr>
          <a:lstStyle/>
          <a:p>
            <a:pPr defTabSz="40727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009999"/>
                </a:solidFill>
              </a:rPr>
              <a:t>В классе 36 учащихся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314" name="Rectangle 218"/>
          <p:cNvSpPr>
            <a:spLocks noChangeArrowheads="1"/>
          </p:cNvSpPr>
          <p:nvPr/>
        </p:nvSpPr>
        <p:spPr bwMode="auto">
          <a:xfrm>
            <a:off x="6336002" y="2710365"/>
            <a:ext cx="67824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94" tIns="41446" rIns="82894" bIns="41446" anchor="ctr">
            <a:spAutoFit/>
          </a:bodyPr>
          <a:lstStyle/>
          <a:p>
            <a:pPr defTabSz="40727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00CC99"/>
                </a:solidFill>
              </a:rPr>
              <a:t>15 </a:t>
            </a:r>
          </a:p>
        </p:txBody>
      </p:sp>
      <p:sp>
        <p:nvSpPr>
          <p:cNvPr id="4315" name="Rectangle 219"/>
          <p:cNvSpPr>
            <a:spLocks noChangeArrowheads="1"/>
          </p:cNvSpPr>
          <p:nvPr/>
        </p:nvSpPr>
        <p:spPr bwMode="auto">
          <a:xfrm>
            <a:off x="1828805" y="4472853"/>
            <a:ext cx="549025" cy="49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94" tIns="41446" rIns="82894" bIns="41446" anchor="ctr">
            <a:spAutoFit/>
          </a:bodyPr>
          <a:lstStyle/>
          <a:p>
            <a:pPr defTabSz="40727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500" b="1">
                <a:solidFill>
                  <a:srgbClr val="FF3300"/>
                </a:solidFill>
              </a:rPr>
              <a:t> </a:t>
            </a:r>
            <a:r>
              <a:rPr lang="ru-RU" sz="2900" b="1">
                <a:solidFill>
                  <a:srgbClr val="FF3300"/>
                </a:solidFill>
              </a:rPr>
              <a:t>?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316" name="Rectangle 220"/>
          <p:cNvSpPr>
            <a:spLocks noChangeArrowheads="1"/>
          </p:cNvSpPr>
          <p:nvPr/>
        </p:nvSpPr>
        <p:spPr bwMode="auto">
          <a:xfrm>
            <a:off x="1828800" y="4866278"/>
            <a:ext cx="6793920" cy="90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94" tIns="41446" rIns="82894" bIns="41446" anchor="ctr">
            <a:spAutoFit/>
          </a:bodyPr>
          <a:lstStyle/>
          <a:p>
            <a:pPr defTabSz="40727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FF3300"/>
                </a:solidFill>
              </a:rPr>
              <a:t>Какую часть учащихся составляют мальчики, а какую девочки?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317" name="Rectangle 221"/>
          <p:cNvSpPr>
            <a:spLocks noChangeArrowheads="1"/>
          </p:cNvSpPr>
          <p:nvPr/>
        </p:nvSpPr>
        <p:spPr bwMode="auto">
          <a:xfrm>
            <a:off x="391680" y="554459"/>
            <a:ext cx="129312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94" tIns="41446" rIns="82894" bIns="41446" anchor="ctr">
            <a:spAutoFit/>
          </a:bodyPr>
          <a:lstStyle/>
          <a:p>
            <a:pPr defTabSz="40727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000000"/>
                </a:solidFill>
              </a:rPr>
              <a:t>№ 729</a:t>
            </a:r>
          </a:p>
        </p:txBody>
      </p:sp>
    </p:spTree>
    <p:extLst>
      <p:ext uri="{BB962C8B-B14F-4D97-AF65-F5344CB8AC3E}">
        <p14:creationId xmlns:p14="http://schemas.microsoft.com/office/powerpoint/2010/main" val="2303997666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0"/>
                                        <p:tgtEl>
                                          <p:spTgt spid="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" grpId="0" animBg="1"/>
      <p:bldP spid="4312" grpId="0" animBg="1"/>
      <p:bldP spid="4313" grpId="0"/>
      <p:bldP spid="4314" grpId="0"/>
      <p:bldP spid="4315" grpId="0"/>
      <p:bldP spid="4316" grpId="0"/>
      <p:bldP spid="4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7250402" y="1142040"/>
            <a:ext cx="1085760" cy="2073818"/>
            <a:chOff x="1454" y="1680"/>
            <a:chExt cx="754" cy="1440"/>
          </a:xfrm>
        </p:grpSpPr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 rot="16200000">
              <a:off x="1772" y="2683"/>
              <a:ext cx="120" cy="75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auto">
            <a:xfrm>
              <a:off x="1456" y="1992"/>
              <a:ext cx="752" cy="1128"/>
            </a:xfrm>
            <a:custGeom>
              <a:avLst/>
              <a:gdLst>
                <a:gd name="T0" fmla="*/ 12 w 752"/>
                <a:gd name="T1" fmla="*/ 1079 h 1128"/>
                <a:gd name="T2" fmla="*/ 0 w 752"/>
                <a:gd name="T3" fmla="*/ 56 h 1128"/>
                <a:gd name="T4" fmla="*/ 113 w 752"/>
                <a:gd name="T5" fmla="*/ 27 h 1128"/>
                <a:gd name="T6" fmla="*/ 235 w 752"/>
                <a:gd name="T7" fmla="*/ 7 h 1128"/>
                <a:gd name="T8" fmla="*/ 366 w 752"/>
                <a:gd name="T9" fmla="*/ 0 h 1128"/>
                <a:gd name="T10" fmla="*/ 459 w 752"/>
                <a:gd name="T11" fmla="*/ 0 h 1128"/>
                <a:gd name="T12" fmla="*/ 594 w 752"/>
                <a:gd name="T13" fmla="*/ 12 h 1128"/>
                <a:gd name="T14" fmla="*/ 674 w 752"/>
                <a:gd name="T15" fmla="*/ 31 h 1128"/>
                <a:gd name="T16" fmla="*/ 752 w 752"/>
                <a:gd name="T17" fmla="*/ 48 h 1128"/>
                <a:gd name="T18" fmla="*/ 752 w 752"/>
                <a:gd name="T19" fmla="*/ 1059 h 1128"/>
                <a:gd name="T20" fmla="*/ 725 w 752"/>
                <a:gd name="T21" fmla="*/ 1095 h 1128"/>
                <a:gd name="T22" fmla="*/ 646 w 752"/>
                <a:gd name="T23" fmla="*/ 1110 h 1128"/>
                <a:gd name="T24" fmla="*/ 549 w 752"/>
                <a:gd name="T25" fmla="*/ 1121 h 1128"/>
                <a:gd name="T26" fmla="*/ 454 w 752"/>
                <a:gd name="T27" fmla="*/ 1128 h 1128"/>
                <a:gd name="T28" fmla="*/ 369 w 752"/>
                <a:gd name="T29" fmla="*/ 1128 h 1128"/>
                <a:gd name="T30" fmla="*/ 241 w 752"/>
                <a:gd name="T31" fmla="*/ 1125 h 1128"/>
                <a:gd name="T32" fmla="*/ 139 w 752"/>
                <a:gd name="T33" fmla="*/ 1112 h 1128"/>
                <a:gd name="T34" fmla="*/ 70 w 752"/>
                <a:gd name="T35" fmla="*/ 1102 h 1128"/>
                <a:gd name="T36" fmla="*/ 38 w 752"/>
                <a:gd name="T37" fmla="*/ 108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2" h="1128">
                  <a:moveTo>
                    <a:pt x="12" y="1079"/>
                  </a:moveTo>
                  <a:lnTo>
                    <a:pt x="0" y="56"/>
                  </a:lnTo>
                  <a:lnTo>
                    <a:pt x="113" y="27"/>
                  </a:lnTo>
                  <a:lnTo>
                    <a:pt x="235" y="7"/>
                  </a:lnTo>
                  <a:lnTo>
                    <a:pt x="366" y="0"/>
                  </a:lnTo>
                  <a:lnTo>
                    <a:pt x="459" y="0"/>
                  </a:lnTo>
                  <a:lnTo>
                    <a:pt x="594" y="12"/>
                  </a:lnTo>
                  <a:lnTo>
                    <a:pt x="674" y="31"/>
                  </a:lnTo>
                  <a:lnTo>
                    <a:pt x="752" y="48"/>
                  </a:lnTo>
                  <a:lnTo>
                    <a:pt x="752" y="1059"/>
                  </a:lnTo>
                  <a:lnTo>
                    <a:pt x="725" y="1095"/>
                  </a:lnTo>
                  <a:lnTo>
                    <a:pt x="646" y="1110"/>
                  </a:lnTo>
                  <a:lnTo>
                    <a:pt x="549" y="1121"/>
                  </a:lnTo>
                  <a:lnTo>
                    <a:pt x="454" y="1128"/>
                  </a:lnTo>
                  <a:lnTo>
                    <a:pt x="369" y="1128"/>
                  </a:lnTo>
                  <a:lnTo>
                    <a:pt x="241" y="1125"/>
                  </a:lnTo>
                  <a:lnTo>
                    <a:pt x="139" y="1112"/>
                  </a:lnTo>
                  <a:lnTo>
                    <a:pt x="70" y="1102"/>
                  </a:lnTo>
                  <a:lnTo>
                    <a:pt x="38" y="1087"/>
                  </a:lnTo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777777"/>
                </a:gs>
                <a:gs pos="100000">
                  <a:srgbClr val="DDDDDD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 rot="16200000">
              <a:off x="1771" y="1661"/>
              <a:ext cx="120" cy="75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1502" y="1752"/>
              <a:ext cx="676" cy="330"/>
            </a:xfrm>
            <a:custGeom>
              <a:avLst/>
              <a:gdLst>
                <a:gd name="T0" fmla="*/ 11 w 751"/>
                <a:gd name="T1" fmla="*/ 306 h 346"/>
                <a:gd name="T2" fmla="*/ 75 w 751"/>
                <a:gd name="T3" fmla="*/ 269 h 346"/>
                <a:gd name="T4" fmla="*/ 139 w 751"/>
                <a:gd name="T5" fmla="*/ 245 h 346"/>
                <a:gd name="T6" fmla="*/ 147 w 751"/>
                <a:gd name="T7" fmla="*/ 205 h 346"/>
                <a:gd name="T8" fmla="*/ 139 w 751"/>
                <a:gd name="T9" fmla="*/ 173 h 346"/>
                <a:gd name="T10" fmla="*/ 61 w 751"/>
                <a:gd name="T11" fmla="*/ 113 h 346"/>
                <a:gd name="T12" fmla="*/ 59 w 751"/>
                <a:gd name="T13" fmla="*/ 29 h 346"/>
                <a:gd name="T14" fmla="*/ 235 w 751"/>
                <a:gd name="T15" fmla="*/ 4 h 346"/>
                <a:gd name="T16" fmla="*/ 379 w 751"/>
                <a:gd name="T17" fmla="*/ 4 h 346"/>
                <a:gd name="T18" fmla="*/ 515 w 751"/>
                <a:gd name="T19" fmla="*/ 7 h 346"/>
                <a:gd name="T20" fmla="*/ 645 w 751"/>
                <a:gd name="T21" fmla="*/ 25 h 346"/>
                <a:gd name="T22" fmla="*/ 665 w 751"/>
                <a:gd name="T23" fmla="*/ 97 h 346"/>
                <a:gd name="T24" fmla="*/ 621 w 751"/>
                <a:gd name="T25" fmla="*/ 133 h 346"/>
                <a:gd name="T26" fmla="*/ 563 w 751"/>
                <a:gd name="T27" fmla="*/ 165 h 346"/>
                <a:gd name="T28" fmla="*/ 555 w 751"/>
                <a:gd name="T29" fmla="*/ 197 h 346"/>
                <a:gd name="T30" fmla="*/ 561 w 751"/>
                <a:gd name="T31" fmla="*/ 225 h 346"/>
                <a:gd name="T32" fmla="*/ 577 w 751"/>
                <a:gd name="T33" fmla="*/ 241 h 346"/>
                <a:gd name="T34" fmla="*/ 629 w 751"/>
                <a:gd name="T35" fmla="*/ 269 h 346"/>
                <a:gd name="T36" fmla="*/ 689 w 751"/>
                <a:gd name="T37" fmla="*/ 281 h 346"/>
                <a:gd name="T38" fmla="*/ 739 w 751"/>
                <a:gd name="T39" fmla="*/ 312 h 346"/>
                <a:gd name="T40" fmla="*/ 619 w 751"/>
                <a:gd name="T41" fmla="*/ 340 h 346"/>
                <a:gd name="T42" fmla="*/ 347 w 751"/>
                <a:gd name="T43" fmla="*/ 345 h 346"/>
                <a:gd name="T44" fmla="*/ 139 w 751"/>
                <a:gd name="T45" fmla="*/ 337 h 346"/>
                <a:gd name="T46" fmla="*/ 11 w 751"/>
                <a:gd name="T47" fmla="*/ 30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1" h="346">
                  <a:moveTo>
                    <a:pt x="11" y="306"/>
                  </a:moveTo>
                  <a:cubicBezTo>
                    <a:pt x="0" y="295"/>
                    <a:pt x="54" y="279"/>
                    <a:pt x="75" y="269"/>
                  </a:cubicBezTo>
                  <a:cubicBezTo>
                    <a:pt x="96" y="259"/>
                    <a:pt x="127" y="256"/>
                    <a:pt x="139" y="245"/>
                  </a:cubicBezTo>
                  <a:cubicBezTo>
                    <a:pt x="151" y="234"/>
                    <a:pt x="147" y="217"/>
                    <a:pt x="147" y="205"/>
                  </a:cubicBezTo>
                  <a:cubicBezTo>
                    <a:pt x="147" y="193"/>
                    <a:pt x="153" y="188"/>
                    <a:pt x="139" y="173"/>
                  </a:cubicBezTo>
                  <a:cubicBezTo>
                    <a:pt x="125" y="158"/>
                    <a:pt x="74" y="137"/>
                    <a:pt x="61" y="113"/>
                  </a:cubicBezTo>
                  <a:cubicBezTo>
                    <a:pt x="48" y="89"/>
                    <a:pt x="30" y="47"/>
                    <a:pt x="59" y="29"/>
                  </a:cubicBezTo>
                  <a:cubicBezTo>
                    <a:pt x="88" y="11"/>
                    <a:pt x="182" y="8"/>
                    <a:pt x="235" y="4"/>
                  </a:cubicBezTo>
                  <a:cubicBezTo>
                    <a:pt x="288" y="0"/>
                    <a:pt x="332" y="3"/>
                    <a:pt x="379" y="4"/>
                  </a:cubicBezTo>
                  <a:cubicBezTo>
                    <a:pt x="426" y="5"/>
                    <a:pt x="471" y="3"/>
                    <a:pt x="515" y="7"/>
                  </a:cubicBezTo>
                  <a:cubicBezTo>
                    <a:pt x="559" y="11"/>
                    <a:pt x="620" y="10"/>
                    <a:pt x="645" y="25"/>
                  </a:cubicBezTo>
                  <a:cubicBezTo>
                    <a:pt x="670" y="40"/>
                    <a:pt x="669" y="79"/>
                    <a:pt x="665" y="97"/>
                  </a:cubicBezTo>
                  <a:cubicBezTo>
                    <a:pt x="661" y="115"/>
                    <a:pt x="638" y="122"/>
                    <a:pt x="621" y="133"/>
                  </a:cubicBezTo>
                  <a:cubicBezTo>
                    <a:pt x="604" y="144"/>
                    <a:pt x="574" y="154"/>
                    <a:pt x="563" y="165"/>
                  </a:cubicBezTo>
                  <a:cubicBezTo>
                    <a:pt x="552" y="176"/>
                    <a:pt x="555" y="187"/>
                    <a:pt x="555" y="197"/>
                  </a:cubicBezTo>
                  <a:cubicBezTo>
                    <a:pt x="555" y="207"/>
                    <a:pt x="557" y="218"/>
                    <a:pt x="561" y="225"/>
                  </a:cubicBezTo>
                  <a:cubicBezTo>
                    <a:pt x="565" y="232"/>
                    <a:pt x="566" y="234"/>
                    <a:pt x="577" y="241"/>
                  </a:cubicBezTo>
                  <a:cubicBezTo>
                    <a:pt x="588" y="248"/>
                    <a:pt x="611" y="262"/>
                    <a:pt x="629" y="269"/>
                  </a:cubicBezTo>
                  <a:cubicBezTo>
                    <a:pt x="647" y="276"/>
                    <a:pt x="671" y="274"/>
                    <a:pt x="689" y="281"/>
                  </a:cubicBezTo>
                  <a:cubicBezTo>
                    <a:pt x="707" y="288"/>
                    <a:pt x="751" y="302"/>
                    <a:pt x="739" y="312"/>
                  </a:cubicBezTo>
                  <a:cubicBezTo>
                    <a:pt x="727" y="322"/>
                    <a:pt x="684" y="334"/>
                    <a:pt x="619" y="340"/>
                  </a:cubicBezTo>
                  <a:cubicBezTo>
                    <a:pt x="554" y="345"/>
                    <a:pt x="427" y="346"/>
                    <a:pt x="347" y="345"/>
                  </a:cubicBezTo>
                  <a:cubicBezTo>
                    <a:pt x="267" y="345"/>
                    <a:pt x="195" y="343"/>
                    <a:pt x="139" y="337"/>
                  </a:cubicBezTo>
                  <a:cubicBezTo>
                    <a:pt x="83" y="331"/>
                    <a:pt x="11" y="312"/>
                    <a:pt x="11" y="306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1541" y="1704"/>
              <a:ext cx="562" cy="137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1561" y="1680"/>
              <a:ext cx="498" cy="115"/>
            </a:xfrm>
            <a:custGeom>
              <a:avLst/>
              <a:gdLst>
                <a:gd name="T0" fmla="*/ 0 w 405"/>
                <a:gd name="T1" fmla="*/ 197 h 218"/>
                <a:gd name="T2" fmla="*/ 52 w 405"/>
                <a:gd name="T3" fmla="*/ 77 h 218"/>
                <a:gd name="T4" fmla="*/ 192 w 405"/>
                <a:gd name="T5" fmla="*/ 5 h 218"/>
                <a:gd name="T6" fmla="*/ 362 w 405"/>
                <a:gd name="T7" fmla="*/ 49 h 218"/>
                <a:gd name="T8" fmla="*/ 404 w 405"/>
                <a:gd name="T9" fmla="*/ 197 h 218"/>
                <a:gd name="T10" fmla="*/ 368 w 405"/>
                <a:gd name="T11" fmla="*/ 173 h 218"/>
                <a:gd name="T12" fmla="*/ 348 w 405"/>
                <a:gd name="T13" fmla="*/ 161 h 218"/>
                <a:gd name="T14" fmla="*/ 352 w 405"/>
                <a:gd name="T15" fmla="*/ 97 h 218"/>
                <a:gd name="T16" fmla="*/ 266 w 405"/>
                <a:gd name="T17" fmla="*/ 49 h 218"/>
                <a:gd name="T18" fmla="*/ 168 w 405"/>
                <a:gd name="T19" fmla="*/ 57 h 218"/>
                <a:gd name="T20" fmla="*/ 108 w 405"/>
                <a:gd name="T21" fmla="*/ 89 h 218"/>
                <a:gd name="T22" fmla="*/ 74 w 405"/>
                <a:gd name="T23" fmla="*/ 145 h 218"/>
                <a:gd name="T24" fmla="*/ 68 w 405"/>
                <a:gd name="T25" fmla="*/ 181 h 218"/>
                <a:gd name="T26" fmla="*/ 40 w 405"/>
                <a:gd name="T27" fmla="*/ 197 h 218"/>
                <a:gd name="T28" fmla="*/ 0 w 405"/>
                <a:gd name="T29" fmla="*/ 19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1800" y="2161"/>
              <a:ext cx="346" cy="183"/>
            </a:xfrm>
            <a:custGeom>
              <a:avLst/>
              <a:gdLst>
                <a:gd name="T0" fmla="*/ 0 w 405"/>
                <a:gd name="T1" fmla="*/ 197 h 218"/>
                <a:gd name="T2" fmla="*/ 52 w 405"/>
                <a:gd name="T3" fmla="*/ 77 h 218"/>
                <a:gd name="T4" fmla="*/ 192 w 405"/>
                <a:gd name="T5" fmla="*/ 5 h 218"/>
                <a:gd name="T6" fmla="*/ 362 w 405"/>
                <a:gd name="T7" fmla="*/ 49 h 218"/>
                <a:gd name="T8" fmla="*/ 404 w 405"/>
                <a:gd name="T9" fmla="*/ 197 h 218"/>
                <a:gd name="T10" fmla="*/ 368 w 405"/>
                <a:gd name="T11" fmla="*/ 173 h 218"/>
                <a:gd name="T12" fmla="*/ 348 w 405"/>
                <a:gd name="T13" fmla="*/ 161 h 218"/>
                <a:gd name="T14" fmla="*/ 352 w 405"/>
                <a:gd name="T15" fmla="*/ 97 h 218"/>
                <a:gd name="T16" fmla="*/ 266 w 405"/>
                <a:gd name="T17" fmla="*/ 49 h 218"/>
                <a:gd name="T18" fmla="*/ 168 w 405"/>
                <a:gd name="T19" fmla="*/ 57 h 218"/>
                <a:gd name="T20" fmla="*/ 108 w 405"/>
                <a:gd name="T21" fmla="*/ 89 h 218"/>
                <a:gd name="T22" fmla="*/ 74 w 405"/>
                <a:gd name="T23" fmla="*/ 145 h 218"/>
                <a:gd name="T24" fmla="*/ 68 w 405"/>
                <a:gd name="T25" fmla="*/ 181 h 218"/>
                <a:gd name="T26" fmla="*/ 40 w 405"/>
                <a:gd name="T27" fmla="*/ 197 h 218"/>
                <a:gd name="T28" fmla="*/ 0 w 405"/>
                <a:gd name="T29" fmla="*/ 19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970" y="1710"/>
              <a:ext cx="157" cy="200"/>
            </a:xfrm>
            <a:custGeom>
              <a:avLst/>
              <a:gdLst>
                <a:gd name="T0" fmla="*/ 3 w 174"/>
                <a:gd name="T1" fmla="*/ 42 h 210"/>
                <a:gd name="T2" fmla="*/ 0 w 174"/>
                <a:gd name="T3" fmla="*/ 72 h 210"/>
                <a:gd name="T4" fmla="*/ 132 w 174"/>
                <a:gd name="T5" fmla="*/ 42 h 210"/>
                <a:gd name="T6" fmla="*/ 126 w 174"/>
                <a:gd name="T7" fmla="*/ 210 h 210"/>
                <a:gd name="T8" fmla="*/ 162 w 174"/>
                <a:gd name="T9" fmla="*/ 174 h 210"/>
                <a:gd name="T10" fmla="*/ 174 w 174"/>
                <a:gd name="T11" fmla="*/ 30 h 210"/>
                <a:gd name="T12" fmla="*/ 162 w 174"/>
                <a:gd name="T13" fmla="*/ 0 h 210"/>
                <a:gd name="T14" fmla="*/ 3 w 174"/>
                <a:gd name="T15" fmla="*/ 4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210">
                  <a:moveTo>
                    <a:pt x="3" y="42"/>
                  </a:moveTo>
                  <a:lnTo>
                    <a:pt x="0" y="72"/>
                  </a:lnTo>
                  <a:lnTo>
                    <a:pt x="132" y="42"/>
                  </a:lnTo>
                  <a:lnTo>
                    <a:pt x="126" y="210"/>
                  </a:lnTo>
                  <a:lnTo>
                    <a:pt x="162" y="174"/>
                  </a:lnTo>
                  <a:lnTo>
                    <a:pt x="174" y="30"/>
                  </a:lnTo>
                  <a:lnTo>
                    <a:pt x="162" y="0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4245120" y="1208287"/>
            <a:ext cx="1085760" cy="2073818"/>
            <a:chOff x="1454" y="1680"/>
            <a:chExt cx="754" cy="1440"/>
          </a:xfrm>
        </p:grpSpPr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 rot="16200000">
              <a:off x="1772" y="2683"/>
              <a:ext cx="120" cy="75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1456" y="1992"/>
              <a:ext cx="752" cy="1128"/>
            </a:xfrm>
            <a:custGeom>
              <a:avLst/>
              <a:gdLst>
                <a:gd name="T0" fmla="*/ 12 w 752"/>
                <a:gd name="T1" fmla="*/ 1079 h 1128"/>
                <a:gd name="T2" fmla="*/ 0 w 752"/>
                <a:gd name="T3" fmla="*/ 56 h 1128"/>
                <a:gd name="T4" fmla="*/ 113 w 752"/>
                <a:gd name="T5" fmla="*/ 27 h 1128"/>
                <a:gd name="T6" fmla="*/ 235 w 752"/>
                <a:gd name="T7" fmla="*/ 7 h 1128"/>
                <a:gd name="T8" fmla="*/ 366 w 752"/>
                <a:gd name="T9" fmla="*/ 0 h 1128"/>
                <a:gd name="T10" fmla="*/ 459 w 752"/>
                <a:gd name="T11" fmla="*/ 0 h 1128"/>
                <a:gd name="T12" fmla="*/ 594 w 752"/>
                <a:gd name="T13" fmla="*/ 12 h 1128"/>
                <a:gd name="T14" fmla="*/ 674 w 752"/>
                <a:gd name="T15" fmla="*/ 31 h 1128"/>
                <a:gd name="T16" fmla="*/ 752 w 752"/>
                <a:gd name="T17" fmla="*/ 48 h 1128"/>
                <a:gd name="T18" fmla="*/ 752 w 752"/>
                <a:gd name="T19" fmla="*/ 1059 h 1128"/>
                <a:gd name="T20" fmla="*/ 725 w 752"/>
                <a:gd name="T21" fmla="*/ 1095 h 1128"/>
                <a:gd name="T22" fmla="*/ 646 w 752"/>
                <a:gd name="T23" fmla="*/ 1110 h 1128"/>
                <a:gd name="T24" fmla="*/ 549 w 752"/>
                <a:gd name="T25" fmla="*/ 1121 h 1128"/>
                <a:gd name="T26" fmla="*/ 454 w 752"/>
                <a:gd name="T27" fmla="*/ 1128 h 1128"/>
                <a:gd name="T28" fmla="*/ 369 w 752"/>
                <a:gd name="T29" fmla="*/ 1128 h 1128"/>
                <a:gd name="T30" fmla="*/ 241 w 752"/>
                <a:gd name="T31" fmla="*/ 1125 h 1128"/>
                <a:gd name="T32" fmla="*/ 139 w 752"/>
                <a:gd name="T33" fmla="*/ 1112 h 1128"/>
                <a:gd name="T34" fmla="*/ 70 w 752"/>
                <a:gd name="T35" fmla="*/ 1102 h 1128"/>
                <a:gd name="T36" fmla="*/ 38 w 752"/>
                <a:gd name="T37" fmla="*/ 108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2" h="1128">
                  <a:moveTo>
                    <a:pt x="12" y="1079"/>
                  </a:moveTo>
                  <a:lnTo>
                    <a:pt x="0" y="56"/>
                  </a:lnTo>
                  <a:lnTo>
                    <a:pt x="113" y="27"/>
                  </a:lnTo>
                  <a:lnTo>
                    <a:pt x="235" y="7"/>
                  </a:lnTo>
                  <a:lnTo>
                    <a:pt x="366" y="0"/>
                  </a:lnTo>
                  <a:lnTo>
                    <a:pt x="459" y="0"/>
                  </a:lnTo>
                  <a:lnTo>
                    <a:pt x="594" y="12"/>
                  </a:lnTo>
                  <a:lnTo>
                    <a:pt x="674" y="31"/>
                  </a:lnTo>
                  <a:lnTo>
                    <a:pt x="752" y="48"/>
                  </a:lnTo>
                  <a:lnTo>
                    <a:pt x="752" y="1059"/>
                  </a:lnTo>
                  <a:lnTo>
                    <a:pt x="725" y="1095"/>
                  </a:lnTo>
                  <a:lnTo>
                    <a:pt x="646" y="1110"/>
                  </a:lnTo>
                  <a:lnTo>
                    <a:pt x="549" y="1121"/>
                  </a:lnTo>
                  <a:lnTo>
                    <a:pt x="454" y="1128"/>
                  </a:lnTo>
                  <a:lnTo>
                    <a:pt x="369" y="1128"/>
                  </a:lnTo>
                  <a:lnTo>
                    <a:pt x="241" y="1125"/>
                  </a:lnTo>
                  <a:lnTo>
                    <a:pt x="139" y="1112"/>
                  </a:lnTo>
                  <a:lnTo>
                    <a:pt x="70" y="1102"/>
                  </a:lnTo>
                  <a:lnTo>
                    <a:pt x="38" y="1087"/>
                  </a:lnTo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777777"/>
                </a:gs>
                <a:gs pos="100000">
                  <a:srgbClr val="DDDDDD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 rot="16200000">
              <a:off x="1771" y="1661"/>
              <a:ext cx="120" cy="75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1502" y="1752"/>
              <a:ext cx="676" cy="330"/>
            </a:xfrm>
            <a:custGeom>
              <a:avLst/>
              <a:gdLst>
                <a:gd name="T0" fmla="*/ 11 w 751"/>
                <a:gd name="T1" fmla="*/ 306 h 346"/>
                <a:gd name="T2" fmla="*/ 75 w 751"/>
                <a:gd name="T3" fmla="*/ 269 h 346"/>
                <a:gd name="T4" fmla="*/ 139 w 751"/>
                <a:gd name="T5" fmla="*/ 245 h 346"/>
                <a:gd name="T6" fmla="*/ 147 w 751"/>
                <a:gd name="T7" fmla="*/ 205 h 346"/>
                <a:gd name="T8" fmla="*/ 139 w 751"/>
                <a:gd name="T9" fmla="*/ 173 h 346"/>
                <a:gd name="T10" fmla="*/ 61 w 751"/>
                <a:gd name="T11" fmla="*/ 113 h 346"/>
                <a:gd name="T12" fmla="*/ 59 w 751"/>
                <a:gd name="T13" fmla="*/ 29 h 346"/>
                <a:gd name="T14" fmla="*/ 235 w 751"/>
                <a:gd name="T15" fmla="*/ 4 h 346"/>
                <a:gd name="T16" fmla="*/ 379 w 751"/>
                <a:gd name="T17" fmla="*/ 4 h 346"/>
                <a:gd name="T18" fmla="*/ 515 w 751"/>
                <a:gd name="T19" fmla="*/ 7 h 346"/>
                <a:gd name="T20" fmla="*/ 645 w 751"/>
                <a:gd name="T21" fmla="*/ 25 h 346"/>
                <a:gd name="T22" fmla="*/ 665 w 751"/>
                <a:gd name="T23" fmla="*/ 97 h 346"/>
                <a:gd name="T24" fmla="*/ 621 w 751"/>
                <a:gd name="T25" fmla="*/ 133 h 346"/>
                <a:gd name="T26" fmla="*/ 563 w 751"/>
                <a:gd name="T27" fmla="*/ 165 h 346"/>
                <a:gd name="T28" fmla="*/ 555 w 751"/>
                <a:gd name="T29" fmla="*/ 197 h 346"/>
                <a:gd name="T30" fmla="*/ 561 w 751"/>
                <a:gd name="T31" fmla="*/ 225 h 346"/>
                <a:gd name="T32" fmla="*/ 577 w 751"/>
                <a:gd name="T33" fmla="*/ 241 h 346"/>
                <a:gd name="T34" fmla="*/ 629 w 751"/>
                <a:gd name="T35" fmla="*/ 269 h 346"/>
                <a:gd name="T36" fmla="*/ 689 w 751"/>
                <a:gd name="T37" fmla="*/ 281 h 346"/>
                <a:gd name="T38" fmla="*/ 739 w 751"/>
                <a:gd name="T39" fmla="*/ 312 h 346"/>
                <a:gd name="T40" fmla="*/ 619 w 751"/>
                <a:gd name="T41" fmla="*/ 340 h 346"/>
                <a:gd name="T42" fmla="*/ 347 w 751"/>
                <a:gd name="T43" fmla="*/ 345 h 346"/>
                <a:gd name="T44" fmla="*/ 139 w 751"/>
                <a:gd name="T45" fmla="*/ 337 h 346"/>
                <a:gd name="T46" fmla="*/ 11 w 751"/>
                <a:gd name="T47" fmla="*/ 30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1" h="346">
                  <a:moveTo>
                    <a:pt x="11" y="306"/>
                  </a:moveTo>
                  <a:cubicBezTo>
                    <a:pt x="0" y="295"/>
                    <a:pt x="54" y="279"/>
                    <a:pt x="75" y="269"/>
                  </a:cubicBezTo>
                  <a:cubicBezTo>
                    <a:pt x="96" y="259"/>
                    <a:pt x="127" y="256"/>
                    <a:pt x="139" y="245"/>
                  </a:cubicBezTo>
                  <a:cubicBezTo>
                    <a:pt x="151" y="234"/>
                    <a:pt x="147" y="217"/>
                    <a:pt x="147" y="205"/>
                  </a:cubicBezTo>
                  <a:cubicBezTo>
                    <a:pt x="147" y="193"/>
                    <a:pt x="153" y="188"/>
                    <a:pt x="139" y="173"/>
                  </a:cubicBezTo>
                  <a:cubicBezTo>
                    <a:pt x="125" y="158"/>
                    <a:pt x="74" y="137"/>
                    <a:pt x="61" y="113"/>
                  </a:cubicBezTo>
                  <a:cubicBezTo>
                    <a:pt x="48" y="89"/>
                    <a:pt x="30" y="47"/>
                    <a:pt x="59" y="29"/>
                  </a:cubicBezTo>
                  <a:cubicBezTo>
                    <a:pt x="88" y="11"/>
                    <a:pt x="182" y="8"/>
                    <a:pt x="235" y="4"/>
                  </a:cubicBezTo>
                  <a:cubicBezTo>
                    <a:pt x="288" y="0"/>
                    <a:pt x="332" y="3"/>
                    <a:pt x="379" y="4"/>
                  </a:cubicBezTo>
                  <a:cubicBezTo>
                    <a:pt x="426" y="5"/>
                    <a:pt x="471" y="3"/>
                    <a:pt x="515" y="7"/>
                  </a:cubicBezTo>
                  <a:cubicBezTo>
                    <a:pt x="559" y="11"/>
                    <a:pt x="620" y="10"/>
                    <a:pt x="645" y="25"/>
                  </a:cubicBezTo>
                  <a:cubicBezTo>
                    <a:pt x="670" y="40"/>
                    <a:pt x="669" y="79"/>
                    <a:pt x="665" y="97"/>
                  </a:cubicBezTo>
                  <a:cubicBezTo>
                    <a:pt x="661" y="115"/>
                    <a:pt x="638" y="122"/>
                    <a:pt x="621" y="133"/>
                  </a:cubicBezTo>
                  <a:cubicBezTo>
                    <a:pt x="604" y="144"/>
                    <a:pt x="574" y="154"/>
                    <a:pt x="563" y="165"/>
                  </a:cubicBezTo>
                  <a:cubicBezTo>
                    <a:pt x="552" y="176"/>
                    <a:pt x="555" y="187"/>
                    <a:pt x="555" y="197"/>
                  </a:cubicBezTo>
                  <a:cubicBezTo>
                    <a:pt x="555" y="207"/>
                    <a:pt x="557" y="218"/>
                    <a:pt x="561" y="225"/>
                  </a:cubicBezTo>
                  <a:cubicBezTo>
                    <a:pt x="565" y="232"/>
                    <a:pt x="566" y="234"/>
                    <a:pt x="577" y="241"/>
                  </a:cubicBezTo>
                  <a:cubicBezTo>
                    <a:pt x="588" y="248"/>
                    <a:pt x="611" y="262"/>
                    <a:pt x="629" y="269"/>
                  </a:cubicBezTo>
                  <a:cubicBezTo>
                    <a:pt x="647" y="276"/>
                    <a:pt x="671" y="274"/>
                    <a:pt x="689" y="281"/>
                  </a:cubicBezTo>
                  <a:cubicBezTo>
                    <a:pt x="707" y="288"/>
                    <a:pt x="751" y="302"/>
                    <a:pt x="739" y="312"/>
                  </a:cubicBezTo>
                  <a:cubicBezTo>
                    <a:pt x="727" y="322"/>
                    <a:pt x="684" y="334"/>
                    <a:pt x="619" y="340"/>
                  </a:cubicBezTo>
                  <a:cubicBezTo>
                    <a:pt x="554" y="345"/>
                    <a:pt x="427" y="346"/>
                    <a:pt x="347" y="345"/>
                  </a:cubicBezTo>
                  <a:cubicBezTo>
                    <a:pt x="267" y="345"/>
                    <a:pt x="195" y="343"/>
                    <a:pt x="139" y="337"/>
                  </a:cubicBezTo>
                  <a:cubicBezTo>
                    <a:pt x="83" y="331"/>
                    <a:pt x="11" y="312"/>
                    <a:pt x="11" y="306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1541" y="1704"/>
              <a:ext cx="562" cy="137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1561" y="1680"/>
              <a:ext cx="498" cy="115"/>
            </a:xfrm>
            <a:custGeom>
              <a:avLst/>
              <a:gdLst>
                <a:gd name="T0" fmla="*/ 0 w 405"/>
                <a:gd name="T1" fmla="*/ 197 h 218"/>
                <a:gd name="T2" fmla="*/ 52 w 405"/>
                <a:gd name="T3" fmla="*/ 77 h 218"/>
                <a:gd name="T4" fmla="*/ 192 w 405"/>
                <a:gd name="T5" fmla="*/ 5 h 218"/>
                <a:gd name="T6" fmla="*/ 362 w 405"/>
                <a:gd name="T7" fmla="*/ 49 h 218"/>
                <a:gd name="T8" fmla="*/ 404 w 405"/>
                <a:gd name="T9" fmla="*/ 197 h 218"/>
                <a:gd name="T10" fmla="*/ 368 w 405"/>
                <a:gd name="T11" fmla="*/ 173 h 218"/>
                <a:gd name="T12" fmla="*/ 348 w 405"/>
                <a:gd name="T13" fmla="*/ 161 h 218"/>
                <a:gd name="T14" fmla="*/ 352 w 405"/>
                <a:gd name="T15" fmla="*/ 97 h 218"/>
                <a:gd name="T16" fmla="*/ 266 w 405"/>
                <a:gd name="T17" fmla="*/ 49 h 218"/>
                <a:gd name="T18" fmla="*/ 168 w 405"/>
                <a:gd name="T19" fmla="*/ 57 h 218"/>
                <a:gd name="T20" fmla="*/ 108 w 405"/>
                <a:gd name="T21" fmla="*/ 89 h 218"/>
                <a:gd name="T22" fmla="*/ 74 w 405"/>
                <a:gd name="T23" fmla="*/ 145 h 218"/>
                <a:gd name="T24" fmla="*/ 68 w 405"/>
                <a:gd name="T25" fmla="*/ 181 h 218"/>
                <a:gd name="T26" fmla="*/ 40 w 405"/>
                <a:gd name="T27" fmla="*/ 197 h 218"/>
                <a:gd name="T28" fmla="*/ 0 w 405"/>
                <a:gd name="T29" fmla="*/ 19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1800" y="2161"/>
              <a:ext cx="346" cy="183"/>
            </a:xfrm>
            <a:custGeom>
              <a:avLst/>
              <a:gdLst>
                <a:gd name="T0" fmla="*/ 0 w 405"/>
                <a:gd name="T1" fmla="*/ 197 h 218"/>
                <a:gd name="T2" fmla="*/ 52 w 405"/>
                <a:gd name="T3" fmla="*/ 77 h 218"/>
                <a:gd name="T4" fmla="*/ 192 w 405"/>
                <a:gd name="T5" fmla="*/ 5 h 218"/>
                <a:gd name="T6" fmla="*/ 362 w 405"/>
                <a:gd name="T7" fmla="*/ 49 h 218"/>
                <a:gd name="T8" fmla="*/ 404 w 405"/>
                <a:gd name="T9" fmla="*/ 197 h 218"/>
                <a:gd name="T10" fmla="*/ 368 w 405"/>
                <a:gd name="T11" fmla="*/ 173 h 218"/>
                <a:gd name="T12" fmla="*/ 348 w 405"/>
                <a:gd name="T13" fmla="*/ 161 h 218"/>
                <a:gd name="T14" fmla="*/ 352 w 405"/>
                <a:gd name="T15" fmla="*/ 97 h 218"/>
                <a:gd name="T16" fmla="*/ 266 w 405"/>
                <a:gd name="T17" fmla="*/ 49 h 218"/>
                <a:gd name="T18" fmla="*/ 168 w 405"/>
                <a:gd name="T19" fmla="*/ 57 h 218"/>
                <a:gd name="T20" fmla="*/ 108 w 405"/>
                <a:gd name="T21" fmla="*/ 89 h 218"/>
                <a:gd name="T22" fmla="*/ 74 w 405"/>
                <a:gd name="T23" fmla="*/ 145 h 218"/>
                <a:gd name="T24" fmla="*/ 68 w 405"/>
                <a:gd name="T25" fmla="*/ 181 h 218"/>
                <a:gd name="T26" fmla="*/ 40 w 405"/>
                <a:gd name="T27" fmla="*/ 197 h 218"/>
                <a:gd name="T28" fmla="*/ 0 w 405"/>
                <a:gd name="T29" fmla="*/ 19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1970" y="1710"/>
              <a:ext cx="157" cy="200"/>
            </a:xfrm>
            <a:custGeom>
              <a:avLst/>
              <a:gdLst>
                <a:gd name="T0" fmla="*/ 3 w 174"/>
                <a:gd name="T1" fmla="*/ 42 h 210"/>
                <a:gd name="T2" fmla="*/ 0 w 174"/>
                <a:gd name="T3" fmla="*/ 72 h 210"/>
                <a:gd name="T4" fmla="*/ 132 w 174"/>
                <a:gd name="T5" fmla="*/ 42 h 210"/>
                <a:gd name="T6" fmla="*/ 126 w 174"/>
                <a:gd name="T7" fmla="*/ 210 h 210"/>
                <a:gd name="T8" fmla="*/ 162 w 174"/>
                <a:gd name="T9" fmla="*/ 174 h 210"/>
                <a:gd name="T10" fmla="*/ 174 w 174"/>
                <a:gd name="T11" fmla="*/ 30 h 210"/>
                <a:gd name="T12" fmla="*/ 162 w 174"/>
                <a:gd name="T13" fmla="*/ 0 h 210"/>
                <a:gd name="T14" fmla="*/ 3 w 174"/>
                <a:gd name="T15" fmla="*/ 4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210">
                  <a:moveTo>
                    <a:pt x="3" y="42"/>
                  </a:moveTo>
                  <a:lnTo>
                    <a:pt x="0" y="72"/>
                  </a:lnTo>
                  <a:lnTo>
                    <a:pt x="132" y="42"/>
                  </a:lnTo>
                  <a:lnTo>
                    <a:pt x="126" y="210"/>
                  </a:lnTo>
                  <a:lnTo>
                    <a:pt x="162" y="174"/>
                  </a:lnTo>
                  <a:lnTo>
                    <a:pt x="174" y="30"/>
                  </a:lnTo>
                  <a:lnTo>
                    <a:pt x="162" y="0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1764002" y="1208287"/>
            <a:ext cx="1085760" cy="2073818"/>
            <a:chOff x="1454" y="1680"/>
            <a:chExt cx="754" cy="1440"/>
          </a:xfrm>
        </p:grpSpPr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 rot="16200000">
              <a:off x="1772" y="2683"/>
              <a:ext cx="120" cy="75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1456" y="1992"/>
              <a:ext cx="752" cy="1128"/>
            </a:xfrm>
            <a:custGeom>
              <a:avLst/>
              <a:gdLst>
                <a:gd name="T0" fmla="*/ 12 w 752"/>
                <a:gd name="T1" fmla="*/ 1079 h 1128"/>
                <a:gd name="T2" fmla="*/ 0 w 752"/>
                <a:gd name="T3" fmla="*/ 56 h 1128"/>
                <a:gd name="T4" fmla="*/ 113 w 752"/>
                <a:gd name="T5" fmla="*/ 27 h 1128"/>
                <a:gd name="T6" fmla="*/ 235 w 752"/>
                <a:gd name="T7" fmla="*/ 7 h 1128"/>
                <a:gd name="T8" fmla="*/ 366 w 752"/>
                <a:gd name="T9" fmla="*/ 0 h 1128"/>
                <a:gd name="T10" fmla="*/ 459 w 752"/>
                <a:gd name="T11" fmla="*/ 0 h 1128"/>
                <a:gd name="T12" fmla="*/ 594 w 752"/>
                <a:gd name="T13" fmla="*/ 12 h 1128"/>
                <a:gd name="T14" fmla="*/ 674 w 752"/>
                <a:gd name="T15" fmla="*/ 31 h 1128"/>
                <a:gd name="T16" fmla="*/ 752 w 752"/>
                <a:gd name="T17" fmla="*/ 48 h 1128"/>
                <a:gd name="T18" fmla="*/ 752 w 752"/>
                <a:gd name="T19" fmla="*/ 1059 h 1128"/>
                <a:gd name="T20" fmla="*/ 725 w 752"/>
                <a:gd name="T21" fmla="*/ 1095 h 1128"/>
                <a:gd name="T22" fmla="*/ 646 w 752"/>
                <a:gd name="T23" fmla="*/ 1110 h 1128"/>
                <a:gd name="T24" fmla="*/ 549 w 752"/>
                <a:gd name="T25" fmla="*/ 1121 h 1128"/>
                <a:gd name="T26" fmla="*/ 454 w 752"/>
                <a:gd name="T27" fmla="*/ 1128 h 1128"/>
                <a:gd name="T28" fmla="*/ 369 w 752"/>
                <a:gd name="T29" fmla="*/ 1128 h 1128"/>
                <a:gd name="T30" fmla="*/ 241 w 752"/>
                <a:gd name="T31" fmla="*/ 1125 h 1128"/>
                <a:gd name="T32" fmla="*/ 139 w 752"/>
                <a:gd name="T33" fmla="*/ 1112 h 1128"/>
                <a:gd name="T34" fmla="*/ 70 w 752"/>
                <a:gd name="T35" fmla="*/ 1102 h 1128"/>
                <a:gd name="T36" fmla="*/ 38 w 752"/>
                <a:gd name="T37" fmla="*/ 108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2" h="1128">
                  <a:moveTo>
                    <a:pt x="12" y="1079"/>
                  </a:moveTo>
                  <a:lnTo>
                    <a:pt x="0" y="56"/>
                  </a:lnTo>
                  <a:lnTo>
                    <a:pt x="113" y="27"/>
                  </a:lnTo>
                  <a:lnTo>
                    <a:pt x="235" y="7"/>
                  </a:lnTo>
                  <a:lnTo>
                    <a:pt x="366" y="0"/>
                  </a:lnTo>
                  <a:lnTo>
                    <a:pt x="459" y="0"/>
                  </a:lnTo>
                  <a:lnTo>
                    <a:pt x="594" y="12"/>
                  </a:lnTo>
                  <a:lnTo>
                    <a:pt x="674" y="31"/>
                  </a:lnTo>
                  <a:lnTo>
                    <a:pt x="752" y="48"/>
                  </a:lnTo>
                  <a:lnTo>
                    <a:pt x="752" y="1059"/>
                  </a:lnTo>
                  <a:lnTo>
                    <a:pt x="725" y="1095"/>
                  </a:lnTo>
                  <a:lnTo>
                    <a:pt x="646" y="1110"/>
                  </a:lnTo>
                  <a:lnTo>
                    <a:pt x="549" y="1121"/>
                  </a:lnTo>
                  <a:lnTo>
                    <a:pt x="454" y="1128"/>
                  </a:lnTo>
                  <a:lnTo>
                    <a:pt x="369" y="1128"/>
                  </a:lnTo>
                  <a:lnTo>
                    <a:pt x="241" y="1125"/>
                  </a:lnTo>
                  <a:lnTo>
                    <a:pt x="139" y="1112"/>
                  </a:lnTo>
                  <a:lnTo>
                    <a:pt x="70" y="1102"/>
                  </a:lnTo>
                  <a:lnTo>
                    <a:pt x="38" y="1087"/>
                  </a:lnTo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777777"/>
                </a:gs>
                <a:gs pos="100000">
                  <a:srgbClr val="DDDDDD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 rot="16200000">
              <a:off x="1771" y="1661"/>
              <a:ext cx="120" cy="75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auto">
            <a:xfrm>
              <a:off x="1502" y="1752"/>
              <a:ext cx="676" cy="330"/>
            </a:xfrm>
            <a:custGeom>
              <a:avLst/>
              <a:gdLst>
                <a:gd name="T0" fmla="*/ 11 w 751"/>
                <a:gd name="T1" fmla="*/ 306 h 346"/>
                <a:gd name="T2" fmla="*/ 75 w 751"/>
                <a:gd name="T3" fmla="*/ 269 h 346"/>
                <a:gd name="T4" fmla="*/ 139 w 751"/>
                <a:gd name="T5" fmla="*/ 245 h 346"/>
                <a:gd name="T6" fmla="*/ 147 w 751"/>
                <a:gd name="T7" fmla="*/ 205 h 346"/>
                <a:gd name="T8" fmla="*/ 139 w 751"/>
                <a:gd name="T9" fmla="*/ 173 h 346"/>
                <a:gd name="T10" fmla="*/ 61 w 751"/>
                <a:gd name="T11" fmla="*/ 113 h 346"/>
                <a:gd name="T12" fmla="*/ 59 w 751"/>
                <a:gd name="T13" fmla="*/ 29 h 346"/>
                <a:gd name="T14" fmla="*/ 235 w 751"/>
                <a:gd name="T15" fmla="*/ 4 h 346"/>
                <a:gd name="T16" fmla="*/ 379 w 751"/>
                <a:gd name="T17" fmla="*/ 4 h 346"/>
                <a:gd name="T18" fmla="*/ 515 w 751"/>
                <a:gd name="T19" fmla="*/ 7 h 346"/>
                <a:gd name="T20" fmla="*/ 645 w 751"/>
                <a:gd name="T21" fmla="*/ 25 h 346"/>
                <a:gd name="T22" fmla="*/ 665 w 751"/>
                <a:gd name="T23" fmla="*/ 97 h 346"/>
                <a:gd name="T24" fmla="*/ 621 w 751"/>
                <a:gd name="T25" fmla="*/ 133 h 346"/>
                <a:gd name="T26" fmla="*/ 563 w 751"/>
                <a:gd name="T27" fmla="*/ 165 h 346"/>
                <a:gd name="T28" fmla="*/ 555 w 751"/>
                <a:gd name="T29" fmla="*/ 197 h 346"/>
                <a:gd name="T30" fmla="*/ 561 w 751"/>
                <a:gd name="T31" fmla="*/ 225 h 346"/>
                <a:gd name="T32" fmla="*/ 577 w 751"/>
                <a:gd name="T33" fmla="*/ 241 h 346"/>
                <a:gd name="T34" fmla="*/ 629 w 751"/>
                <a:gd name="T35" fmla="*/ 269 h 346"/>
                <a:gd name="T36" fmla="*/ 689 w 751"/>
                <a:gd name="T37" fmla="*/ 281 h 346"/>
                <a:gd name="T38" fmla="*/ 739 w 751"/>
                <a:gd name="T39" fmla="*/ 312 h 346"/>
                <a:gd name="T40" fmla="*/ 619 w 751"/>
                <a:gd name="T41" fmla="*/ 340 h 346"/>
                <a:gd name="T42" fmla="*/ 347 w 751"/>
                <a:gd name="T43" fmla="*/ 345 h 346"/>
                <a:gd name="T44" fmla="*/ 139 w 751"/>
                <a:gd name="T45" fmla="*/ 337 h 346"/>
                <a:gd name="T46" fmla="*/ 11 w 751"/>
                <a:gd name="T47" fmla="*/ 30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1" h="346">
                  <a:moveTo>
                    <a:pt x="11" y="306"/>
                  </a:moveTo>
                  <a:cubicBezTo>
                    <a:pt x="0" y="295"/>
                    <a:pt x="54" y="279"/>
                    <a:pt x="75" y="269"/>
                  </a:cubicBezTo>
                  <a:cubicBezTo>
                    <a:pt x="96" y="259"/>
                    <a:pt x="127" y="256"/>
                    <a:pt x="139" y="245"/>
                  </a:cubicBezTo>
                  <a:cubicBezTo>
                    <a:pt x="151" y="234"/>
                    <a:pt x="147" y="217"/>
                    <a:pt x="147" y="205"/>
                  </a:cubicBezTo>
                  <a:cubicBezTo>
                    <a:pt x="147" y="193"/>
                    <a:pt x="153" y="188"/>
                    <a:pt x="139" y="173"/>
                  </a:cubicBezTo>
                  <a:cubicBezTo>
                    <a:pt x="125" y="158"/>
                    <a:pt x="74" y="137"/>
                    <a:pt x="61" y="113"/>
                  </a:cubicBezTo>
                  <a:cubicBezTo>
                    <a:pt x="48" y="89"/>
                    <a:pt x="30" y="47"/>
                    <a:pt x="59" y="29"/>
                  </a:cubicBezTo>
                  <a:cubicBezTo>
                    <a:pt x="88" y="11"/>
                    <a:pt x="182" y="8"/>
                    <a:pt x="235" y="4"/>
                  </a:cubicBezTo>
                  <a:cubicBezTo>
                    <a:pt x="288" y="0"/>
                    <a:pt x="332" y="3"/>
                    <a:pt x="379" y="4"/>
                  </a:cubicBezTo>
                  <a:cubicBezTo>
                    <a:pt x="426" y="5"/>
                    <a:pt x="471" y="3"/>
                    <a:pt x="515" y="7"/>
                  </a:cubicBezTo>
                  <a:cubicBezTo>
                    <a:pt x="559" y="11"/>
                    <a:pt x="620" y="10"/>
                    <a:pt x="645" y="25"/>
                  </a:cubicBezTo>
                  <a:cubicBezTo>
                    <a:pt x="670" y="40"/>
                    <a:pt x="669" y="79"/>
                    <a:pt x="665" y="97"/>
                  </a:cubicBezTo>
                  <a:cubicBezTo>
                    <a:pt x="661" y="115"/>
                    <a:pt x="638" y="122"/>
                    <a:pt x="621" y="133"/>
                  </a:cubicBezTo>
                  <a:cubicBezTo>
                    <a:pt x="604" y="144"/>
                    <a:pt x="574" y="154"/>
                    <a:pt x="563" y="165"/>
                  </a:cubicBezTo>
                  <a:cubicBezTo>
                    <a:pt x="552" y="176"/>
                    <a:pt x="555" y="187"/>
                    <a:pt x="555" y="197"/>
                  </a:cubicBezTo>
                  <a:cubicBezTo>
                    <a:pt x="555" y="207"/>
                    <a:pt x="557" y="218"/>
                    <a:pt x="561" y="225"/>
                  </a:cubicBezTo>
                  <a:cubicBezTo>
                    <a:pt x="565" y="232"/>
                    <a:pt x="566" y="234"/>
                    <a:pt x="577" y="241"/>
                  </a:cubicBezTo>
                  <a:cubicBezTo>
                    <a:pt x="588" y="248"/>
                    <a:pt x="611" y="262"/>
                    <a:pt x="629" y="269"/>
                  </a:cubicBezTo>
                  <a:cubicBezTo>
                    <a:pt x="647" y="276"/>
                    <a:pt x="671" y="274"/>
                    <a:pt x="689" y="281"/>
                  </a:cubicBezTo>
                  <a:cubicBezTo>
                    <a:pt x="707" y="288"/>
                    <a:pt x="751" y="302"/>
                    <a:pt x="739" y="312"/>
                  </a:cubicBezTo>
                  <a:cubicBezTo>
                    <a:pt x="727" y="322"/>
                    <a:pt x="684" y="334"/>
                    <a:pt x="619" y="340"/>
                  </a:cubicBezTo>
                  <a:cubicBezTo>
                    <a:pt x="554" y="345"/>
                    <a:pt x="427" y="346"/>
                    <a:pt x="347" y="345"/>
                  </a:cubicBezTo>
                  <a:cubicBezTo>
                    <a:pt x="267" y="345"/>
                    <a:pt x="195" y="343"/>
                    <a:pt x="139" y="337"/>
                  </a:cubicBezTo>
                  <a:cubicBezTo>
                    <a:pt x="83" y="331"/>
                    <a:pt x="11" y="312"/>
                    <a:pt x="11" y="306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1541" y="1704"/>
              <a:ext cx="562" cy="137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auto">
            <a:xfrm>
              <a:off x="1561" y="1680"/>
              <a:ext cx="498" cy="115"/>
            </a:xfrm>
            <a:custGeom>
              <a:avLst/>
              <a:gdLst>
                <a:gd name="T0" fmla="*/ 0 w 405"/>
                <a:gd name="T1" fmla="*/ 197 h 218"/>
                <a:gd name="T2" fmla="*/ 52 w 405"/>
                <a:gd name="T3" fmla="*/ 77 h 218"/>
                <a:gd name="T4" fmla="*/ 192 w 405"/>
                <a:gd name="T5" fmla="*/ 5 h 218"/>
                <a:gd name="T6" fmla="*/ 362 w 405"/>
                <a:gd name="T7" fmla="*/ 49 h 218"/>
                <a:gd name="T8" fmla="*/ 404 w 405"/>
                <a:gd name="T9" fmla="*/ 197 h 218"/>
                <a:gd name="T10" fmla="*/ 368 w 405"/>
                <a:gd name="T11" fmla="*/ 173 h 218"/>
                <a:gd name="T12" fmla="*/ 348 w 405"/>
                <a:gd name="T13" fmla="*/ 161 h 218"/>
                <a:gd name="T14" fmla="*/ 352 w 405"/>
                <a:gd name="T15" fmla="*/ 97 h 218"/>
                <a:gd name="T16" fmla="*/ 266 w 405"/>
                <a:gd name="T17" fmla="*/ 49 h 218"/>
                <a:gd name="T18" fmla="*/ 168 w 405"/>
                <a:gd name="T19" fmla="*/ 57 h 218"/>
                <a:gd name="T20" fmla="*/ 108 w 405"/>
                <a:gd name="T21" fmla="*/ 89 h 218"/>
                <a:gd name="T22" fmla="*/ 74 w 405"/>
                <a:gd name="T23" fmla="*/ 145 h 218"/>
                <a:gd name="T24" fmla="*/ 68 w 405"/>
                <a:gd name="T25" fmla="*/ 181 h 218"/>
                <a:gd name="T26" fmla="*/ 40 w 405"/>
                <a:gd name="T27" fmla="*/ 197 h 218"/>
                <a:gd name="T28" fmla="*/ 0 w 405"/>
                <a:gd name="T29" fmla="*/ 19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auto">
            <a:xfrm>
              <a:off x="1800" y="2161"/>
              <a:ext cx="346" cy="183"/>
            </a:xfrm>
            <a:custGeom>
              <a:avLst/>
              <a:gdLst>
                <a:gd name="T0" fmla="*/ 0 w 405"/>
                <a:gd name="T1" fmla="*/ 197 h 218"/>
                <a:gd name="T2" fmla="*/ 52 w 405"/>
                <a:gd name="T3" fmla="*/ 77 h 218"/>
                <a:gd name="T4" fmla="*/ 192 w 405"/>
                <a:gd name="T5" fmla="*/ 5 h 218"/>
                <a:gd name="T6" fmla="*/ 362 w 405"/>
                <a:gd name="T7" fmla="*/ 49 h 218"/>
                <a:gd name="T8" fmla="*/ 404 w 405"/>
                <a:gd name="T9" fmla="*/ 197 h 218"/>
                <a:gd name="T10" fmla="*/ 368 w 405"/>
                <a:gd name="T11" fmla="*/ 173 h 218"/>
                <a:gd name="T12" fmla="*/ 348 w 405"/>
                <a:gd name="T13" fmla="*/ 161 h 218"/>
                <a:gd name="T14" fmla="*/ 352 w 405"/>
                <a:gd name="T15" fmla="*/ 97 h 218"/>
                <a:gd name="T16" fmla="*/ 266 w 405"/>
                <a:gd name="T17" fmla="*/ 49 h 218"/>
                <a:gd name="T18" fmla="*/ 168 w 405"/>
                <a:gd name="T19" fmla="*/ 57 h 218"/>
                <a:gd name="T20" fmla="*/ 108 w 405"/>
                <a:gd name="T21" fmla="*/ 89 h 218"/>
                <a:gd name="T22" fmla="*/ 74 w 405"/>
                <a:gd name="T23" fmla="*/ 145 h 218"/>
                <a:gd name="T24" fmla="*/ 68 w 405"/>
                <a:gd name="T25" fmla="*/ 181 h 218"/>
                <a:gd name="T26" fmla="*/ 40 w 405"/>
                <a:gd name="T27" fmla="*/ 197 h 218"/>
                <a:gd name="T28" fmla="*/ 0 w 405"/>
                <a:gd name="T29" fmla="*/ 19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auto">
            <a:xfrm>
              <a:off x="1970" y="1710"/>
              <a:ext cx="157" cy="200"/>
            </a:xfrm>
            <a:custGeom>
              <a:avLst/>
              <a:gdLst>
                <a:gd name="T0" fmla="*/ 3 w 174"/>
                <a:gd name="T1" fmla="*/ 42 h 210"/>
                <a:gd name="T2" fmla="*/ 0 w 174"/>
                <a:gd name="T3" fmla="*/ 72 h 210"/>
                <a:gd name="T4" fmla="*/ 132 w 174"/>
                <a:gd name="T5" fmla="*/ 42 h 210"/>
                <a:gd name="T6" fmla="*/ 126 w 174"/>
                <a:gd name="T7" fmla="*/ 210 h 210"/>
                <a:gd name="T8" fmla="*/ 162 w 174"/>
                <a:gd name="T9" fmla="*/ 174 h 210"/>
                <a:gd name="T10" fmla="*/ 174 w 174"/>
                <a:gd name="T11" fmla="*/ 30 h 210"/>
                <a:gd name="T12" fmla="*/ 162 w 174"/>
                <a:gd name="T13" fmla="*/ 0 h 210"/>
                <a:gd name="T14" fmla="*/ 3 w 174"/>
                <a:gd name="T15" fmla="*/ 4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210">
                  <a:moveTo>
                    <a:pt x="3" y="42"/>
                  </a:moveTo>
                  <a:lnTo>
                    <a:pt x="0" y="72"/>
                  </a:lnTo>
                  <a:lnTo>
                    <a:pt x="132" y="42"/>
                  </a:lnTo>
                  <a:lnTo>
                    <a:pt x="126" y="210"/>
                  </a:lnTo>
                  <a:lnTo>
                    <a:pt x="162" y="174"/>
                  </a:lnTo>
                  <a:lnTo>
                    <a:pt x="174" y="30"/>
                  </a:lnTo>
                  <a:lnTo>
                    <a:pt x="162" y="0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391680" y="554459"/>
            <a:ext cx="129312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000000"/>
                </a:solidFill>
              </a:rPr>
              <a:t>№ 732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2089442" y="358598"/>
            <a:ext cx="586656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009999"/>
                </a:solidFill>
              </a:rPr>
              <a:t>Молоко разлили в три бидона.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979200" y="3364194"/>
            <a:ext cx="1959840" cy="85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700" b="1">
                <a:solidFill>
                  <a:srgbClr val="000000"/>
                </a:solidFill>
              </a:rPr>
              <a:t>0,1 всего </a:t>
            </a: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700" b="1">
                <a:solidFill>
                  <a:srgbClr val="000000"/>
                </a:solidFill>
              </a:rPr>
              <a:t>молока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3657600" y="3364194"/>
            <a:ext cx="1694880" cy="85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700" b="1">
                <a:solidFill>
                  <a:srgbClr val="000000"/>
                </a:solidFill>
              </a:rPr>
              <a:t>0,3 всего</a:t>
            </a: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700" b="1">
                <a:solidFill>
                  <a:srgbClr val="000000"/>
                </a:solidFill>
              </a:rPr>
              <a:t> молока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6988320" y="3233140"/>
            <a:ext cx="1791360" cy="85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700" b="1">
                <a:solidFill>
                  <a:srgbClr val="000000"/>
                </a:solidFill>
              </a:rPr>
              <a:t>0,6 всего </a:t>
            </a: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700" b="1">
                <a:solidFill>
                  <a:srgbClr val="000000"/>
                </a:solidFill>
              </a:rPr>
              <a:t>молока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652322" y="5125241"/>
            <a:ext cx="2344388" cy="49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000000"/>
                </a:solidFill>
              </a:rPr>
              <a:t>а) 0,1 к 0,3</a:t>
            </a:r>
            <a:r>
              <a:rPr lang="ru-RU" smtClean="0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4767841" y="5191488"/>
            <a:ext cx="2302710" cy="49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000000"/>
                </a:solidFill>
              </a:rPr>
              <a:t>б) 0,1 к 0,6</a:t>
            </a:r>
            <a:r>
              <a:rPr lang="ru-RU" smtClean="0">
                <a:solidFill>
                  <a:srgbClr val="000000"/>
                </a:solidFill>
              </a:rPr>
              <a:t>    </a:t>
            </a: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652321" y="6039739"/>
            <a:ext cx="2174470" cy="49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000000"/>
                </a:solidFill>
              </a:rPr>
              <a:t>в) 0,3 к 0,6</a:t>
            </a:r>
            <a:r>
              <a:rPr lang="ru-RU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4572001" y="6039739"/>
            <a:ext cx="3080167" cy="49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mtClean="0">
                <a:solidFill>
                  <a:srgbClr val="000000"/>
                </a:solidFill>
              </a:rPr>
              <a:t> </a:t>
            </a:r>
            <a:r>
              <a:rPr lang="ru-RU" sz="2900" b="1">
                <a:solidFill>
                  <a:srgbClr val="000000"/>
                </a:solidFill>
              </a:rPr>
              <a:t>г) (0,3+0,1) к 0,6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1764002" y="4343496"/>
            <a:ext cx="5382720" cy="4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>
                <a:solidFill>
                  <a:srgbClr val="FF3300"/>
                </a:solidFill>
              </a:rPr>
              <a:t>Что показывает отношение: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8571144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tmFilter="0,0; .5, 1; 1, 1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0" grpId="0"/>
      <p:bldP spid="8231" grpId="0"/>
      <p:bldP spid="82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225</Words>
  <Application>Microsoft Office PowerPoint</Application>
  <PresentationFormat>Экран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Формула</vt:lpstr>
      <vt:lpstr>Microsoft Equation 3.0</vt:lpstr>
      <vt:lpstr>Презентация PowerPoint</vt:lpstr>
      <vt:lpstr>Задачи урока:</vt:lpstr>
      <vt:lpstr>Задача 1. От куска материи длиной 5м отрезали 2м.Какую часть куска материи отрезали?</vt:lpstr>
      <vt:lpstr>Отношением двух чисел называют частное    этих чисел</vt:lpstr>
      <vt:lpstr>Что показывает отношение двух чисел?</vt:lpstr>
      <vt:lpstr>Записать возможные отношения:</vt:lpstr>
      <vt:lpstr>На столе стоят кружки. Что означают отношения: а) 6 к 10 б) 4 к 10 в)  4 к 6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WWW</dc:creator>
  <cp:lastModifiedBy>WWW</cp:lastModifiedBy>
  <cp:revision>2</cp:revision>
  <dcterms:created xsi:type="dcterms:W3CDTF">2015-12-17T17:23:48Z</dcterms:created>
  <dcterms:modified xsi:type="dcterms:W3CDTF">2016-01-17T16:11:38Z</dcterms:modified>
</cp:coreProperties>
</file>