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CB5F03-0928-4D5C-8179-646A76D7DA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D0D0EA4-3C94-460F-A6CA-08CA4B8B0A62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Согласование и утверждение единых критериев оценивания, преимущественное использование объективных оценочных методов и процедур</a:t>
          </a:r>
          <a:endParaRPr lang="ru-RU" b="1" dirty="0">
            <a:solidFill>
              <a:schemeClr val="tx1"/>
            </a:solidFill>
          </a:endParaRPr>
        </a:p>
      </dgm:t>
    </dgm:pt>
    <dgm:pt modelId="{BCE72E2E-783B-4848-8CE3-8A64D3532DC2}" type="parTrans" cxnId="{3536948B-1054-40D7-986A-E25A7CADED18}">
      <dgm:prSet/>
      <dgm:spPr/>
      <dgm:t>
        <a:bodyPr/>
        <a:lstStyle/>
        <a:p>
          <a:endParaRPr lang="ru-RU"/>
        </a:p>
      </dgm:t>
    </dgm:pt>
    <dgm:pt modelId="{ECE50889-1887-412A-A309-C119FB2E1A36}" type="sibTrans" cxnId="{3536948B-1054-40D7-986A-E25A7CADED18}">
      <dgm:prSet/>
      <dgm:spPr/>
      <dgm:t>
        <a:bodyPr/>
        <a:lstStyle/>
        <a:p>
          <a:endParaRPr lang="ru-RU"/>
        </a:p>
      </dgm:t>
    </dgm:pt>
    <dgm:pt modelId="{4CA4A566-2BEF-4F2F-BFAE-41BCC7834E28}">
      <dgm:prSet phldrT="[Текст]"/>
      <dgm:spPr/>
      <dgm:t>
        <a:bodyPr/>
        <a:lstStyle/>
        <a:p>
          <a:endParaRPr lang="ru-RU" dirty="0"/>
        </a:p>
      </dgm:t>
    </dgm:pt>
    <dgm:pt modelId="{D9F90275-1035-473D-AA9A-9C9DF2911E35}" type="parTrans" cxnId="{1DFCAF38-B165-4A03-A163-236A692D9D46}">
      <dgm:prSet/>
      <dgm:spPr/>
      <dgm:t>
        <a:bodyPr/>
        <a:lstStyle/>
        <a:p>
          <a:endParaRPr lang="ru-RU"/>
        </a:p>
      </dgm:t>
    </dgm:pt>
    <dgm:pt modelId="{3C36B555-1F4D-43EB-8B9F-6D43162E94DC}" type="sibTrans" cxnId="{1DFCAF38-B165-4A03-A163-236A692D9D46}">
      <dgm:prSet/>
      <dgm:spPr/>
      <dgm:t>
        <a:bodyPr/>
        <a:lstStyle/>
        <a:p>
          <a:endParaRPr lang="ru-RU"/>
        </a:p>
      </dgm:t>
    </dgm:pt>
    <dgm:pt modelId="{B2E20CD6-59B6-450E-9CF7-5DE5B67A8447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Включение педагогических работников в </a:t>
          </a:r>
          <a:r>
            <a:rPr lang="ru-RU" b="1" dirty="0" err="1" smtClean="0">
              <a:solidFill>
                <a:schemeClr val="tx1"/>
              </a:solidFill>
            </a:rPr>
            <a:t>критериальный</a:t>
          </a:r>
          <a:r>
            <a:rPr lang="ru-RU" b="1" dirty="0" smtClean="0">
              <a:solidFill>
                <a:schemeClr val="tx1"/>
              </a:solidFill>
            </a:rPr>
            <a:t> самоанализ и самооценку деятельности</a:t>
          </a:r>
          <a:endParaRPr lang="ru-RU" b="1" dirty="0">
            <a:solidFill>
              <a:schemeClr val="tx1"/>
            </a:solidFill>
          </a:endParaRPr>
        </a:p>
      </dgm:t>
    </dgm:pt>
    <dgm:pt modelId="{FA7C8DE7-18F5-4CE5-A653-D0FE64221602}" type="parTrans" cxnId="{E3E86A0E-FDD9-485B-832C-C0706562745F}">
      <dgm:prSet/>
      <dgm:spPr/>
      <dgm:t>
        <a:bodyPr/>
        <a:lstStyle/>
        <a:p>
          <a:endParaRPr lang="ru-RU"/>
        </a:p>
      </dgm:t>
    </dgm:pt>
    <dgm:pt modelId="{99D57B8E-0A03-48A9-AEA2-A77A429F0798}" type="sibTrans" cxnId="{E3E86A0E-FDD9-485B-832C-C0706562745F}">
      <dgm:prSet/>
      <dgm:spPr/>
      <dgm:t>
        <a:bodyPr/>
        <a:lstStyle/>
        <a:p>
          <a:endParaRPr lang="ru-RU"/>
        </a:p>
      </dgm:t>
    </dgm:pt>
    <dgm:pt modelId="{4C27895C-886D-4399-8B1A-600CD7B90942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</a:rPr>
            <a:t>Соизмерение размеров оплаты труда педагогических работников с его результатами и условиями, </a:t>
          </a:r>
        </a:p>
        <a:p>
          <a:r>
            <a:rPr lang="ru-RU" b="1" dirty="0" smtClean="0">
              <a:solidFill>
                <a:schemeClr val="tx1"/>
              </a:solidFill>
            </a:rPr>
            <a:t>дифференциация этих размеров в зависимости </a:t>
          </a:r>
        </a:p>
        <a:p>
          <a:r>
            <a:rPr lang="ru-RU" b="1" dirty="0" smtClean="0">
              <a:solidFill>
                <a:schemeClr val="tx1"/>
              </a:solidFill>
            </a:rPr>
            <a:t>от конкретных результатов</a:t>
          </a:r>
          <a:endParaRPr lang="ru-RU" b="1" dirty="0">
            <a:solidFill>
              <a:schemeClr val="tx1"/>
            </a:solidFill>
          </a:endParaRPr>
        </a:p>
      </dgm:t>
    </dgm:pt>
    <dgm:pt modelId="{A7BE7E3D-2325-4CA9-BBD5-9C77BCF123F1}" type="parTrans" cxnId="{2AE76F01-7FD5-43EC-8A16-ACB1273910FB}">
      <dgm:prSet/>
      <dgm:spPr/>
      <dgm:t>
        <a:bodyPr/>
        <a:lstStyle/>
        <a:p>
          <a:endParaRPr lang="ru-RU"/>
        </a:p>
      </dgm:t>
    </dgm:pt>
    <dgm:pt modelId="{EC566837-ADDC-4B56-86F7-87EFEDBC146A}" type="sibTrans" cxnId="{2AE76F01-7FD5-43EC-8A16-ACB1273910FB}">
      <dgm:prSet/>
      <dgm:spPr/>
      <dgm:t>
        <a:bodyPr/>
        <a:lstStyle/>
        <a:p>
          <a:endParaRPr lang="ru-RU"/>
        </a:p>
      </dgm:t>
    </dgm:pt>
    <dgm:pt modelId="{9A794442-ADA5-4319-B607-AD207A353B0C}">
      <dgm:prSet phldrT="[Текст]"/>
      <dgm:spPr/>
      <dgm:t>
        <a:bodyPr/>
        <a:lstStyle/>
        <a:p>
          <a:endParaRPr lang="ru-RU" dirty="0"/>
        </a:p>
      </dgm:t>
    </dgm:pt>
    <dgm:pt modelId="{7EB9420D-AC0E-4D65-A65A-ACC2307966EC}" type="sibTrans" cxnId="{AFEA51E8-4F86-4579-81EC-FF1DA166C7C7}">
      <dgm:prSet/>
      <dgm:spPr/>
      <dgm:t>
        <a:bodyPr/>
        <a:lstStyle/>
        <a:p>
          <a:endParaRPr lang="ru-RU"/>
        </a:p>
      </dgm:t>
    </dgm:pt>
    <dgm:pt modelId="{8486D340-87BE-48A9-8163-F6D4DAE5BE44}" type="parTrans" cxnId="{AFEA51E8-4F86-4579-81EC-FF1DA166C7C7}">
      <dgm:prSet/>
      <dgm:spPr/>
      <dgm:t>
        <a:bodyPr/>
        <a:lstStyle/>
        <a:p>
          <a:endParaRPr lang="ru-RU"/>
        </a:p>
      </dgm:t>
    </dgm:pt>
    <dgm:pt modelId="{C2810EB3-B191-4BAB-8AC0-91E120A79C8A}" type="pres">
      <dgm:prSet presAssocID="{B1CB5F03-0928-4D5C-8179-646A76D7DA6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BC09AA-6BEE-48D3-AFB7-192C365AABF6}" type="pres">
      <dgm:prSet presAssocID="{2D0D0EA4-3C94-460F-A6CA-08CA4B8B0A6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41A7BA-6A2B-4870-9EE2-53CCE909DC37}" type="pres">
      <dgm:prSet presAssocID="{2D0D0EA4-3C94-460F-A6CA-08CA4B8B0A6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E3FE1E-DD74-4CD5-BCEA-6B167C877592}" type="pres">
      <dgm:prSet presAssocID="{B2E20CD6-59B6-450E-9CF7-5DE5B67A844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8098B2-0B35-4CC3-9789-EB9CD3673E53}" type="pres">
      <dgm:prSet presAssocID="{B2E20CD6-59B6-450E-9CF7-5DE5B67A844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3E9B96-574C-44BE-A1C4-7100FDAD6043}" type="pres">
      <dgm:prSet presAssocID="{4C27895C-886D-4399-8B1A-600CD7B9094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C0993B-8849-472A-9FB3-BC3861D38323}" type="presOf" srcId="{B1CB5F03-0928-4D5C-8179-646A76D7DA6E}" destId="{C2810EB3-B191-4BAB-8AC0-91E120A79C8A}" srcOrd="0" destOrd="0" presId="urn:microsoft.com/office/officeart/2005/8/layout/vList2"/>
    <dgm:cxn modelId="{46EFA26B-D13D-4F33-8C80-6E674C7EC61B}" type="presOf" srcId="{9A794442-ADA5-4319-B607-AD207A353B0C}" destId="{328098B2-0B35-4CC3-9789-EB9CD3673E53}" srcOrd="0" destOrd="0" presId="urn:microsoft.com/office/officeart/2005/8/layout/vList2"/>
    <dgm:cxn modelId="{1DFCAF38-B165-4A03-A163-236A692D9D46}" srcId="{2D0D0EA4-3C94-460F-A6CA-08CA4B8B0A62}" destId="{4CA4A566-2BEF-4F2F-BFAE-41BCC7834E28}" srcOrd="0" destOrd="0" parTransId="{D9F90275-1035-473D-AA9A-9C9DF2911E35}" sibTransId="{3C36B555-1F4D-43EB-8B9F-6D43162E94DC}"/>
    <dgm:cxn modelId="{FD0C0848-D47F-4F02-B66F-56E4C68ECFEE}" type="presOf" srcId="{2D0D0EA4-3C94-460F-A6CA-08CA4B8B0A62}" destId="{0ABC09AA-6BEE-48D3-AFB7-192C365AABF6}" srcOrd="0" destOrd="0" presId="urn:microsoft.com/office/officeart/2005/8/layout/vList2"/>
    <dgm:cxn modelId="{3536948B-1054-40D7-986A-E25A7CADED18}" srcId="{B1CB5F03-0928-4D5C-8179-646A76D7DA6E}" destId="{2D0D0EA4-3C94-460F-A6CA-08CA4B8B0A62}" srcOrd="0" destOrd="0" parTransId="{BCE72E2E-783B-4848-8CE3-8A64D3532DC2}" sibTransId="{ECE50889-1887-412A-A309-C119FB2E1A36}"/>
    <dgm:cxn modelId="{2AE76F01-7FD5-43EC-8A16-ACB1273910FB}" srcId="{B1CB5F03-0928-4D5C-8179-646A76D7DA6E}" destId="{4C27895C-886D-4399-8B1A-600CD7B90942}" srcOrd="2" destOrd="0" parTransId="{A7BE7E3D-2325-4CA9-BBD5-9C77BCF123F1}" sibTransId="{EC566837-ADDC-4B56-86F7-87EFEDBC146A}"/>
    <dgm:cxn modelId="{5C1B7F07-34E8-4E6A-BFAF-7087A60FBC77}" type="presOf" srcId="{B2E20CD6-59B6-450E-9CF7-5DE5B67A8447}" destId="{84E3FE1E-DD74-4CD5-BCEA-6B167C877592}" srcOrd="0" destOrd="0" presId="urn:microsoft.com/office/officeart/2005/8/layout/vList2"/>
    <dgm:cxn modelId="{E3E86A0E-FDD9-485B-832C-C0706562745F}" srcId="{B1CB5F03-0928-4D5C-8179-646A76D7DA6E}" destId="{B2E20CD6-59B6-450E-9CF7-5DE5B67A8447}" srcOrd="1" destOrd="0" parTransId="{FA7C8DE7-18F5-4CE5-A653-D0FE64221602}" sibTransId="{99D57B8E-0A03-48A9-AEA2-A77A429F0798}"/>
    <dgm:cxn modelId="{AFEA51E8-4F86-4579-81EC-FF1DA166C7C7}" srcId="{B2E20CD6-59B6-450E-9CF7-5DE5B67A8447}" destId="{9A794442-ADA5-4319-B607-AD207A353B0C}" srcOrd="0" destOrd="0" parTransId="{8486D340-87BE-48A9-8163-F6D4DAE5BE44}" sibTransId="{7EB9420D-AC0E-4D65-A65A-ACC2307966EC}"/>
    <dgm:cxn modelId="{61E74195-0CD7-40EB-902A-C6D34D722F90}" type="presOf" srcId="{4C27895C-886D-4399-8B1A-600CD7B90942}" destId="{003E9B96-574C-44BE-A1C4-7100FDAD6043}" srcOrd="0" destOrd="0" presId="urn:microsoft.com/office/officeart/2005/8/layout/vList2"/>
    <dgm:cxn modelId="{CB43AA65-AA06-4B12-877A-FE6AF05A86F3}" type="presOf" srcId="{4CA4A566-2BEF-4F2F-BFAE-41BCC7834E28}" destId="{0A41A7BA-6A2B-4870-9EE2-53CCE909DC37}" srcOrd="0" destOrd="0" presId="urn:microsoft.com/office/officeart/2005/8/layout/vList2"/>
    <dgm:cxn modelId="{DA371E31-2299-4DD7-B49D-E774FD5AB01E}" type="presParOf" srcId="{C2810EB3-B191-4BAB-8AC0-91E120A79C8A}" destId="{0ABC09AA-6BEE-48D3-AFB7-192C365AABF6}" srcOrd="0" destOrd="0" presId="urn:microsoft.com/office/officeart/2005/8/layout/vList2"/>
    <dgm:cxn modelId="{6069E3C3-0FDB-4FE1-8DC2-3DA86B6A05FF}" type="presParOf" srcId="{C2810EB3-B191-4BAB-8AC0-91E120A79C8A}" destId="{0A41A7BA-6A2B-4870-9EE2-53CCE909DC37}" srcOrd="1" destOrd="0" presId="urn:microsoft.com/office/officeart/2005/8/layout/vList2"/>
    <dgm:cxn modelId="{2D67F056-D8FF-4AC7-B8F4-E78E38DCBCF7}" type="presParOf" srcId="{C2810EB3-B191-4BAB-8AC0-91E120A79C8A}" destId="{84E3FE1E-DD74-4CD5-BCEA-6B167C877592}" srcOrd="2" destOrd="0" presId="urn:microsoft.com/office/officeart/2005/8/layout/vList2"/>
    <dgm:cxn modelId="{41D38496-1135-4B66-A70C-26481FB21BFF}" type="presParOf" srcId="{C2810EB3-B191-4BAB-8AC0-91E120A79C8A}" destId="{328098B2-0B35-4CC3-9789-EB9CD3673E53}" srcOrd="3" destOrd="0" presId="urn:microsoft.com/office/officeart/2005/8/layout/vList2"/>
    <dgm:cxn modelId="{763C2D1E-33CC-4B0C-A7CF-F1C0AD22779E}" type="presParOf" srcId="{C2810EB3-B191-4BAB-8AC0-91E120A79C8A}" destId="{003E9B96-574C-44BE-A1C4-7100FDAD604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BC4725-34F5-454A-8249-6A03763981A5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A55B217-83B1-4A4C-A113-1D803AD8C90A}">
      <dgm:prSet phldrT="[Текст]"/>
      <dgm:spPr/>
      <dgm:t>
        <a:bodyPr/>
        <a:lstStyle/>
        <a:p>
          <a:r>
            <a:rPr lang="ru-RU" dirty="0" smtClean="0"/>
            <a:t>цель</a:t>
          </a:r>
          <a:endParaRPr lang="ru-RU" dirty="0"/>
        </a:p>
      </dgm:t>
    </dgm:pt>
    <dgm:pt modelId="{FDB61E78-D77F-4D84-A850-F8422AB1D5A2}" type="parTrans" cxnId="{F7260B0B-4BF9-4DEC-9873-E6FFA7818801}">
      <dgm:prSet/>
      <dgm:spPr/>
      <dgm:t>
        <a:bodyPr/>
        <a:lstStyle/>
        <a:p>
          <a:endParaRPr lang="ru-RU"/>
        </a:p>
      </dgm:t>
    </dgm:pt>
    <dgm:pt modelId="{07EB1733-9D28-496D-9E1B-33D812514E3C}" type="sibTrans" cxnId="{F7260B0B-4BF9-4DEC-9873-E6FFA7818801}">
      <dgm:prSet/>
      <dgm:spPr/>
      <dgm:t>
        <a:bodyPr/>
        <a:lstStyle/>
        <a:p>
          <a:endParaRPr lang="ru-RU"/>
        </a:p>
      </dgm:t>
    </dgm:pt>
    <dgm:pt modelId="{8AF25385-273F-457B-8133-98E3FDCD2F97}">
      <dgm:prSet phldrT="[Текст]"/>
      <dgm:spPr/>
      <dgm:t>
        <a:bodyPr/>
        <a:lstStyle/>
        <a:p>
          <a:r>
            <a:rPr lang="ru-RU" dirty="0" smtClean="0"/>
            <a:t>Получить объективную информацию о состоянии качества, тенденциях, его изменениях и причинах, влияющих на его уровень</a:t>
          </a:r>
          <a:endParaRPr lang="ru-RU" dirty="0"/>
        </a:p>
      </dgm:t>
    </dgm:pt>
    <dgm:pt modelId="{452820D6-44DE-4520-A25D-70B53DAABE44}" type="parTrans" cxnId="{BB670EAF-5115-48D7-8C52-276E99E13EB3}">
      <dgm:prSet/>
      <dgm:spPr/>
      <dgm:t>
        <a:bodyPr/>
        <a:lstStyle/>
        <a:p>
          <a:endParaRPr lang="ru-RU"/>
        </a:p>
      </dgm:t>
    </dgm:pt>
    <dgm:pt modelId="{048CC94F-C2B2-4715-BD37-68B0104416E1}" type="sibTrans" cxnId="{BB670EAF-5115-48D7-8C52-276E99E13EB3}">
      <dgm:prSet/>
      <dgm:spPr/>
      <dgm:t>
        <a:bodyPr/>
        <a:lstStyle/>
        <a:p>
          <a:endParaRPr lang="ru-RU"/>
        </a:p>
      </dgm:t>
    </dgm:pt>
    <dgm:pt modelId="{596F3A71-EB7E-44DD-A3D7-6635EB3B2294}" type="pres">
      <dgm:prSet presAssocID="{17BC4725-34F5-454A-8249-6A03763981A5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729FEE7-7A9F-4017-961D-0879DBC483E6}" type="pres">
      <dgm:prSet presAssocID="{5A55B217-83B1-4A4C-A113-1D803AD8C90A}" presName="posSpace" presStyleCnt="0"/>
      <dgm:spPr/>
    </dgm:pt>
    <dgm:pt modelId="{E5E3C446-BA2A-47BE-A813-9B172B998F95}" type="pres">
      <dgm:prSet presAssocID="{5A55B217-83B1-4A4C-A113-1D803AD8C90A}" presName="vertFlow" presStyleCnt="0"/>
      <dgm:spPr/>
    </dgm:pt>
    <dgm:pt modelId="{625B9F4B-AB38-4DB9-B2D9-49B94E6B049D}" type="pres">
      <dgm:prSet presAssocID="{5A55B217-83B1-4A4C-A113-1D803AD8C90A}" presName="topSpace" presStyleCnt="0"/>
      <dgm:spPr/>
    </dgm:pt>
    <dgm:pt modelId="{80A869C2-8E35-4832-AEE0-5F091C17894F}" type="pres">
      <dgm:prSet presAssocID="{5A55B217-83B1-4A4C-A113-1D803AD8C90A}" presName="firstComp" presStyleCnt="0"/>
      <dgm:spPr/>
    </dgm:pt>
    <dgm:pt modelId="{18FDD870-F219-4E0F-B9C7-055FB73B3FB6}" type="pres">
      <dgm:prSet presAssocID="{5A55B217-83B1-4A4C-A113-1D803AD8C90A}" presName="firstChild" presStyleLbl="bgAccFollowNode1" presStyleIdx="0" presStyleCnt="1" custScaleX="106552"/>
      <dgm:spPr/>
      <dgm:t>
        <a:bodyPr/>
        <a:lstStyle/>
        <a:p>
          <a:endParaRPr lang="ru-RU"/>
        </a:p>
      </dgm:t>
    </dgm:pt>
    <dgm:pt modelId="{B455361C-6662-4EA3-B2C1-F7CDCCDBFA72}" type="pres">
      <dgm:prSet presAssocID="{5A55B217-83B1-4A4C-A113-1D803AD8C90A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5249A1-FD62-4369-8CE6-5E73C41321BD}" type="pres">
      <dgm:prSet presAssocID="{5A55B217-83B1-4A4C-A113-1D803AD8C90A}" presName="negSpace" presStyleCnt="0"/>
      <dgm:spPr/>
    </dgm:pt>
    <dgm:pt modelId="{1C0F67F7-97B6-4E96-9D71-706CCD8D196C}" type="pres">
      <dgm:prSet presAssocID="{5A55B217-83B1-4A4C-A113-1D803AD8C90A}" presName="circle" presStyleLbl="node1" presStyleIdx="0" presStyleCnt="1" custLinFactNeighborX="-3708" custLinFactNeighborY="-10446"/>
      <dgm:spPr/>
      <dgm:t>
        <a:bodyPr/>
        <a:lstStyle/>
        <a:p>
          <a:endParaRPr lang="ru-RU"/>
        </a:p>
      </dgm:t>
    </dgm:pt>
  </dgm:ptLst>
  <dgm:cxnLst>
    <dgm:cxn modelId="{BB670EAF-5115-48D7-8C52-276E99E13EB3}" srcId="{5A55B217-83B1-4A4C-A113-1D803AD8C90A}" destId="{8AF25385-273F-457B-8133-98E3FDCD2F97}" srcOrd="0" destOrd="0" parTransId="{452820D6-44DE-4520-A25D-70B53DAABE44}" sibTransId="{048CC94F-C2B2-4715-BD37-68B0104416E1}"/>
    <dgm:cxn modelId="{95D6C7A2-1778-41F2-B92C-7946320E9274}" type="presOf" srcId="{8AF25385-273F-457B-8133-98E3FDCD2F97}" destId="{B455361C-6662-4EA3-B2C1-F7CDCCDBFA72}" srcOrd="1" destOrd="0" presId="urn:microsoft.com/office/officeart/2005/8/layout/hList9"/>
    <dgm:cxn modelId="{F7260B0B-4BF9-4DEC-9873-E6FFA7818801}" srcId="{17BC4725-34F5-454A-8249-6A03763981A5}" destId="{5A55B217-83B1-4A4C-A113-1D803AD8C90A}" srcOrd="0" destOrd="0" parTransId="{FDB61E78-D77F-4D84-A850-F8422AB1D5A2}" sibTransId="{07EB1733-9D28-496D-9E1B-33D812514E3C}"/>
    <dgm:cxn modelId="{A8C7ACE3-D2E2-4C8F-A3DE-70853DDF20F9}" type="presOf" srcId="{17BC4725-34F5-454A-8249-6A03763981A5}" destId="{596F3A71-EB7E-44DD-A3D7-6635EB3B2294}" srcOrd="0" destOrd="0" presId="urn:microsoft.com/office/officeart/2005/8/layout/hList9"/>
    <dgm:cxn modelId="{DA87C0D0-63EF-45EB-8053-95D8EE8F7178}" type="presOf" srcId="{8AF25385-273F-457B-8133-98E3FDCD2F97}" destId="{18FDD870-F219-4E0F-B9C7-055FB73B3FB6}" srcOrd="0" destOrd="0" presId="urn:microsoft.com/office/officeart/2005/8/layout/hList9"/>
    <dgm:cxn modelId="{AC57FFEF-F4CF-4D49-9D99-EF61FE98B2C0}" type="presOf" srcId="{5A55B217-83B1-4A4C-A113-1D803AD8C90A}" destId="{1C0F67F7-97B6-4E96-9D71-706CCD8D196C}" srcOrd="0" destOrd="0" presId="urn:microsoft.com/office/officeart/2005/8/layout/hList9"/>
    <dgm:cxn modelId="{DEEACA70-B073-485D-9939-07AE9378E92D}" type="presParOf" srcId="{596F3A71-EB7E-44DD-A3D7-6635EB3B2294}" destId="{D729FEE7-7A9F-4017-961D-0879DBC483E6}" srcOrd="0" destOrd="0" presId="urn:microsoft.com/office/officeart/2005/8/layout/hList9"/>
    <dgm:cxn modelId="{2A2FEA76-02C1-4245-8F9D-CBBDEF9DC7B0}" type="presParOf" srcId="{596F3A71-EB7E-44DD-A3D7-6635EB3B2294}" destId="{E5E3C446-BA2A-47BE-A813-9B172B998F95}" srcOrd="1" destOrd="0" presId="urn:microsoft.com/office/officeart/2005/8/layout/hList9"/>
    <dgm:cxn modelId="{68F8A5CD-22A5-44A4-B7D6-ACC28D6C8BCD}" type="presParOf" srcId="{E5E3C446-BA2A-47BE-A813-9B172B998F95}" destId="{625B9F4B-AB38-4DB9-B2D9-49B94E6B049D}" srcOrd="0" destOrd="0" presId="urn:microsoft.com/office/officeart/2005/8/layout/hList9"/>
    <dgm:cxn modelId="{AB9B9BB4-0AFD-4BF6-BAE6-ACE2EFD1E64E}" type="presParOf" srcId="{E5E3C446-BA2A-47BE-A813-9B172B998F95}" destId="{80A869C2-8E35-4832-AEE0-5F091C17894F}" srcOrd="1" destOrd="0" presId="urn:microsoft.com/office/officeart/2005/8/layout/hList9"/>
    <dgm:cxn modelId="{9A94390F-4F37-4271-9A22-19273E562D37}" type="presParOf" srcId="{80A869C2-8E35-4832-AEE0-5F091C17894F}" destId="{18FDD870-F219-4E0F-B9C7-055FB73B3FB6}" srcOrd="0" destOrd="0" presId="urn:microsoft.com/office/officeart/2005/8/layout/hList9"/>
    <dgm:cxn modelId="{D556E9B7-8200-4CF3-ADE6-EE4B31782FA3}" type="presParOf" srcId="{80A869C2-8E35-4832-AEE0-5F091C17894F}" destId="{B455361C-6662-4EA3-B2C1-F7CDCCDBFA72}" srcOrd="1" destOrd="0" presId="urn:microsoft.com/office/officeart/2005/8/layout/hList9"/>
    <dgm:cxn modelId="{2B056677-65AD-4A90-B885-49757A9F18CB}" type="presParOf" srcId="{596F3A71-EB7E-44DD-A3D7-6635EB3B2294}" destId="{155249A1-FD62-4369-8CE6-5E73C41321BD}" srcOrd="2" destOrd="0" presId="urn:microsoft.com/office/officeart/2005/8/layout/hList9"/>
    <dgm:cxn modelId="{693AC81F-34CC-4C64-8B1C-D670EC14849F}" type="presParOf" srcId="{596F3A71-EB7E-44DD-A3D7-6635EB3B2294}" destId="{1C0F67F7-97B6-4E96-9D71-706CCD8D196C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78E7D5-8867-45E1-B9C2-D7B9E03B1BEC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DD5FB01-A366-4845-9006-7BC0F763B08D}">
      <dgm:prSet phldrT="[Текст]"/>
      <dgm:spPr/>
      <dgm:t>
        <a:bodyPr/>
        <a:lstStyle/>
        <a:p>
          <a:r>
            <a:rPr lang="ru-RU" dirty="0" smtClean="0"/>
            <a:t>задачи</a:t>
          </a:r>
          <a:endParaRPr lang="ru-RU" dirty="0"/>
        </a:p>
      </dgm:t>
    </dgm:pt>
    <dgm:pt modelId="{C9DB0D6A-C142-4D9E-AF1A-A124D315FEE1}" type="parTrans" cxnId="{8F186A40-A29E-4112-983A-D876D1824063}">
      <dgm:prSet/>
      <dgm:spPr/>
      <dgm:t>
        <a:bodyPr/>
        <a:lstStyle/>
        <a:p>
          <a:endParaRPr lang="ru-RU"/>
        </a:p>
      </dgm:t>
    </dgm:pt>
    <dgm:pt modelId="{F87EED6F-E3C2-4E10-8B61-9CE897A950C0}" type="sibTrans" cxnId="{8F186A40-A29E-4112-983A-D876D1824063}">
      <dgm:prSet/>
      <dgm:spPr/>
      <dgm:t>
        <a:bodyPr/>
        <a:lstStyle/>
        <a:p>
          <a:endParaRPr lang="ru-RU"/>
        </a:p>
      </dgm:t>
    </dgm:pt>
    <dgm:pt modelId="{56E310FE-E347-455A-92BC-D73051E6AC3C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Формирование единого понимания критериев качества образования и подходов к его измерению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F1868E2-2E7C-4BC1-9963-32383441444A}" type="parTrans" cxnId="{D4F655EF-439B-46D6-82CF-15A38FF3CEC5}">
      <dgm:prSet/>
      <dgm:spPr/>
      <dgm:t>
        <a:bodyPr/>
        <a:lstStyle/>
        <a:p>
          <a:endParaRPr lang="ru-RU"/>
        </a:p>
      </dgm:t>
    </dgm:pt>
    <dgm:pt modelId="{497B42E5-43A4-4D53-81EE-32A55B50A1FF}" type="sibTrans" cxnId="{D4F655EF-439B-46D6-82CF-15A38FF3CEC5}">
      <dgm:prSet/>
      <dgm:spPr/>
      <dgm:t>
        <a:bodyPr/>
        <a:lstStyle/>
        <a:p>
          <a:endParaRPr lang="ru-RU"/>
        </a:p>
      </dgm:t>
    </dgm:pt>
    <dgm:pt modelId="{F5DE1B9A-8550-4070-B320-8E7581AD7023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Информационное, аналитическое и экспертное обеспечение мониторинга школьной системы образования</a:t>
          </a:r>
          <a:endParaRPr lang="ru-RU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A67FF3-6803-4DBE-BFC5-E383A0EDAB73}" type="parTrans" cxnId="{28FBF99D-25EA-486D-AFFB-8FA8A2EBDD2E}">
      <dgm:prSet/>
      <dgm:spPr/>
      <dgm:t>
        <a:bodyPr/>
        <a:lstStyle/>
        <a:p>
          <a:endParaRPr lang="ru-RU"/>
        </a:p>
      </dgm:t>
    </dgm:pt>
    <dgm:pt modelId="{494CB806-BC36-4A14-B581-83587A688D31}" type="sibTrans" cxnId="{28FBF99D-25EA-486D-AFFB-8FA8A2EBDD2E}">
      <dgm:prSet/>
      <dgm:spPr/>
      <dgm:t>
        <a:bodyPr/>
        <a:lstStyle/>
        <a:p>
          <a:endParaRPr lang="ru-RU"/>
        </a:p>
      </dgm:t>
    </dgm:pt>
    <dgm:pt modelId="{A6EC2400-B9BD-4A17-9961-34FD6B1A82D4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Разработка единой информационно- технологической базы системы оценки качества образования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0F22997-BF5E-423A-A474-A3D229219DDE}" type="parTrans" cxnId="{32A153AC-F2AD-4DB2-B346-F86E69E1927C}">
      <dgm:prSet/>
      <dgm:spPr/>
      <dgm:t>
        <a:bodyPr/>
        <a:lstStyle/>
        <a:p>
          <a:endParaRPr lang="ru-RU"/>
        </a:p>
      </dgm:t>
    </dgm:pt>
    <dgm:pt modelId="{B5FBC580-0D3A-4B95-B4C7-CDCFED12BD86}" type="sibTrans" cxnId="{32A153AC-F2AD-4DB2-B346-F86E69E1927C}">
      <dgm:prSet/>
      <dgm:spPr/>
      <dgm:t>
        <a:bodyPr/>
        <a:lstStyle/>
        <a:p>
          <a:endParaRPr lang="ru-RU"/>
        </a:p>
      </dgm:t>
    </dgm:pt>
    <dgm:pt modelId="{83B4E241-57E8-4FC6-8883-9651F48FB03C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Изучение и самооценка состояния развития образования в МОУ с прогностической целью определения возможного рейтинга школы по результатам государственной аккредитации</a:t>
          </a:r>
          <a:endParaRPr lang="ru-RU" sz="1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8DF7C8F-1415-4902-92CC-4936218EADE6}" type="parTrans" cxnId="{1CB98BBD-ED2A-4602-87AE-73A9A3DB4F29}">
      <dgm:prSet/>
      <dgm:spPr/>
      <dgm:t>
        <a:bodyPr/>
        <a:lstStyle/>
        <a:p>
          <a:endParaRPr lang="ru-RU"/>
        </a:p>
      </dgm:t>
    </dgm:pt>
    <dgm:pt modelId="{A4C4F821-D278-4573-A77E-88F9D758C2EB}" type="sibTrans" cxnId="{1CB98BBD-ED2A-4602-87AE-73A9A3DB4F29}">
      <dgm:prSet/>
      <dgm:spPr/>
      <dgm:t>
        <a:bodyPr/>
        <a:lstStyle/>
        <a:p>
          <a:endParaRPr lang="ru-RU"/>
        </a:p>
      </dgm:t>
    </dgm:pt>
    <dgm:pt modelId="{55186C5D-34CF-45F1-AA97-5B1D071A0C3E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Формирование ресурсной базы и обеспечение функционирования школьной образовательной статистики и мониторинга качества образования</a:t>
          </a:r>
          <a:endParaRPr lang="ru-RU" sz="11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C807D1C-8B9C-43D0-A982-EBE8C752C059}" type="parTrans" cxnId="{7CA195FD-7174-4BD5-9381-A2AAC3781A7E}">
      <dgm:prSet/>
      <dgm:spPr/>
      <dgm:t>
        <a:bodyPr/>
        <a:lstStyle/>
        <a:p>
          <a:endParaRPr lang="ru-RU"/>
        </a:p>
      </dgm:t>
    </dgm:pt>
    <dgm:pt modelId="{3962AC3D-DFBB-4BB0-B9D1-439D027CB6A6}" type="sibTrans" cxnId="{7CA195FD-7174-4BD5-9381-A2AAC3781A7E}">
      <dgm:prSet/>
      <dgm:spPr/>
      <dgm:t>
        <a:bodyPr/>
        <a:lstStyle/>
        <a:p>
          <a:endParaRPr lang="ru-RU"/>
        </a:p>
      </dgm:t>
    </dgm:pt>
    <dgm:pt modelId="{B3BA9421-7695-4461-9603-02E7D134B0B5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Выявление факторов, влияющих на образовательные соревнования ; повышение квалификации педагогических работников</a:t>
          </a:r>
          <a:endParaRPr lang="ru-RU" sz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981554D-C584-4D23-9CD1-67A52A842DC8}" type="parTrans" cxnId="{D1BE104B-7AAE-4513-A4D3-A7BD2A471FA6}">
      <dgm:prSet/>
      <dgm:spPr/>
      <dgm:t>
        <a:bodyPr/>
        <a:lstStyle/>
        <a:p>
          <a:endParaRPr lang="ru-RU"/>
        </a:p>
      </dgm:t>
    </dgm:pt>
    <dgm:pt modelId="{33AAFA2A-BD95-4E14-A611-5285FEEABDEB}" type="sibTrans" cxnId="{D1BE104B-7AAE-4513-A4D3-A7BD2A471FA6}">
      <dgm:prSet/>
      <dgm:spPr/>
      <dgm:t>
        <a:bodyPr/>
        <a:lstStyle/>
        <a:p>
          <a:endParaRPr lang="ru-RU"/>
        </a:p>
      </dgm:t>
    </dgm:pt>
    <dgm:pt modelId="{ACE6B0C3-27CC-4D41-A232-A656A0F1A105}" type="pres">
      <dgm:prSet presAssocID="{B978E7D5-8867-45E1-B9C2-D7B9E03B1BEC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DC05A0-C062-4E4C-B539-5D108C3BDCE5}" type="pres">
      <dgm:prSet presAssocID="{9DD5FB01-A366-4845-9006-7BC0F763B08D}" presName="centerShape" presStyleLbl="node0" presStyleIdx="0" presStyleCnt="1"/>
      <dgm:spPr/>
      <dgm:t>
        <a:bodyPr/>
        <a:lstStyle/>
        <a:p>
          <a:endParaRPr lang="ru-RU"/>
        </a:p>
      </dgm:t>
    </dgm:pt>
    <dgm:pt modelId="{CD5FB526-8C76-4F3B-8EDC-38AF17F44D20}" type="pres">
      <dgm:prSet presAssocID="{2F1868E2-2E7C-4BC1-9963-32383441444A}" presName="parTrans" presStyleLbl="bgSibTrans2D1" presStyleIdx="0" presStyleCnt="6"/>
      <dgm:spPr/>
      <dgm:t>
        <a:bodyPr/>
        <a:lstStyle/>
        <a:p>
          <a:endParaRPr lang="ru-RU"/>
        </a:p>
      </dgm:t>
    </dgm:pt>
    <dgm:pt modelId="{40B467B7-4400-4BD5-9CC8-00CFC692FED7}" type="pres">
      <dgm:prSet presAssocID="{56E310FE-E347-455A-92BC-D73051E6AC3C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A50375-0C1E-4CCC-959A-D4E3DEF620B2}" type="pres">
      <dgm:prSet presAssocID="{73A67FF3-6803-4DBE-BFC5-E383A0EDAB73}" presName="parTrans" presStyleLbl="bgSibTrans2D1" presStyleIdx="1" presStyleCnt="6"/>
      <dgm:spPr/>
      <dgm:t>
        <a:bodyPr/>
        <a:lstStyle/>
        <a:p>
          <a:endParaRPr lang="ru-RU"/>
        </a:p>
      </dgm:t>
    </dgm:pt>
    <dgm:pt modelId="{F39C331A-B156-42E7-B5A8-6983286DB08E}" type="pres">
      <dgm:prSet presAssocID="{F5DE1B9A-8550-4070-B320-8E7581AD702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02EB823-FF3F-45C8-9A35-C0B334EFF315}" type="pres">
      <dgm:prSet presAssocID="{B0F22997-BF5E-423A-A474-A3D229219DDE}" presName="parTrans" presStyleLbl="bgSibTrans2D1" presStyleIdx="2" presStyleCnt="6"/>
      <dgm:spPr/>
      <dgm:t>
        <a:bodyPr/>
        <a:lstStyle/>
        <a:p>
          <a:endParaRPr lang="ru-RU"/>
        </a:p>
      </dgm:t>
    </dgm:pt>
    <dgm:pt modelId="{9295A16E-52CC-4648-9808-236FDA661462}" type="pres">
      <dgm:prSet presAssocID="{A6EC2400-B9BD-4A17-9961-34FD6B1A82D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18DE09-E5B2-4681-9860-453370453B49}" type="pres">
      <dgm:prSet presAssocID="{D8DF7C8F-1415-4902-92CC-4936218EADE6}" presName="parTrans" presStyleLbl="bgSibTrans2D1" presStyleIdx="3" presStyleCnt="6"/>
      <dgm:spPr/>
      <dgm:t>
        <a:bodyPr/>
        <a:lstStyle/>
        <a:p>
          <a:endParaRPr lang="ru-RU"/>
        </a:p>
      </dgm:t>
    </dgm:pt>
    <dgm:pt modelId="{AEF30724-3B8A-4AFE-BA55-00324F5BA98C}" type="pres">
      <dgm:prSet presAssocID="{83B4E241-57E8-4FC6-8883-9651F48FB03C}" presName="node" presStyleLbl="node1" presStyleIdx="3" presStyleCnt="6" custScaleX="1042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F4C72D-7A4B-4E6F-8AC0-D3D18CBD9D16}" type="pres">
      <dgm:prSet presAssocID="{5C807D1C-8B9C-43D0-A982-EBE8C752C059}" presName="parTrans" presStyleLbl="bgSibTrans2D1" presStyleIdx="4" presStyleCnt="6"/>
      <dgm:spPr/>
      <dgm:t>
        <a:bodyPr/>
        <a:lstStyle/>
        <a:p>
          <a:endParaRPr lang="ru-RU"/>
        </a:p>
      </dgm:t>
    </dgm:pt>
    <dgm:pt modelId="{7896B726-9715-4D98-B6C6-13D650252A26}" type="pres">
      <dgm:prSet presAssocID="{55186C5D-34CF-45F1-AA97-5B1D071A0C3E}" presName="node" presStyleLbl="node1" presStyleIdx="4" presStyleCnt="6" custScaleX="113707" custRadScaleRad="102795" custRadScaleInc="116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606004-2A2B-4793-BCFB-5EA018C03D0A}" type="pres">
      <dgm:prSet presAssocID="{5981554D-C584-4D23-9CD1-67A52A842DC8}" presName="parTrans" presStyleLbl="bgSibTrans2D1" presStyleIdx="5" presStyleCnt="6"/>
      <dgm:spPr/>
      <dgm:t>
        <a:bodyPr/>
        <a:lstStyle/>
        <a:p>
          <a:endParaRPr lang="ru-RU"/>
        </a:p>
      </dgm:t>
    </dgm:pt>
    <dgm:pt modelId="{0463D927-11CD-4DA2-ADED-EB9EA413F812}" type="pres">
      <dgm:prSet presAssocID="{B3BA9421-7695-4461-9603-02E7D134B0B5}" presName="node" presStyleLbl="node1" presStyleIdx="5" presStyleCnt="6" custScaleX="1093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CABB4E-8B89-4E3A-9ADF-4D7F987260E6}" type="presOf" srcId="{F5DE1B9A-8550-4070-B320-8E7581AD7023}" destId="{F39C331A-B156-42E7-B5A8-6983286DB08E}" srcOrd="0" destOrd="0" presId="urn:microsoft.com/office/officeart/2005/8/layout/radial4"/>
    <dgm:cxn modelId="{D4F655EF-439B-46D6-82CF-15A38FF3CEC5}" srcId="{9DD5FB01-A366-4845-9006-7BC0F763B08D}" destId="{56E310FE-E347-455A-92BC-D73051E6AC3C}" srcOrd="0" destOrd="0" parTransId="{2F1868E2-2E7C-4BC1-9963-32383441444A}" sibTransId="{497B42E5-43A4-4D53-81EE-32A55B50A1FF}"/>
    <dgm:cxn modelId="{68888B8C-164A-46CC-9068-B5CE7DD6B615}" type="presOf" srcId="{2F1868E2-2E7C-4BC1-9963-32383441444A}" destId="{CD5FB526-8C76-4F3B-8EDC-38AF17F44D20}" srcOrd="0" destOrd="0" presId="urn:microsoft.com/office/officeart/2005/8/layout/radial4"/>
    <dgm:cxn modelId="{8F186A40-A29E-4112-983A-D876D1824063}" srcId="{B978E7D5-8867-45E1-B9C2-D7B9E03B1BEC}" destId="{9DD5FB01-A366-4845-9006-7BC0F763B08D}" srcOrd="0" destOrd="0" parTransId="{C9DB0D6A-C142-4D9E-AF1A-A124D315FEE1}" sibTransId="{F87EED6F-E3C2-4E10-8B61-9CE897A950C0}"/>
    <dgm:cxn modelId="{FA2F88F3-BB1B-469A-BC7D-F757FAAA63EA}" type="presOf" srcId="{D8DF7C8F-1415-4902-92CC-4936218EADE6}" destId="{EB18DE09-E5B2-4681-9860-453370453B49}" srcOrd="0" destOrd="0" presId="urn:microsoft.com/office/officeart/2005/8/layout/radial4"/>
    <dgm:cxn modelId="{8CEDBD07-60F6-4C1B-8C3D-C8A1271FD393}" type="presOf" srcId="{83B4E241-57E8-4FC6-8883-9651F48FB03C}" destId="{AEF30724-3B8A-4AFE-BA55-00324F5BA98C}" srcOrd="0" destOrd="0" presId="urn:microsoft.com/office/officeart/2005/8/layout/radial4"/>
    <dgm:cxn modelId="{AB40A884-6962-4F44-BB0F-07E986474993}" type="presOf" srcId="{55186C5D-34CF-45F1-AA97-5B1D071A0C3E}" destId="{7896B726-9715-4D98-B6C6-13D650252A26}" srcOrd="0" destOrd="0" presId="urn:microsoft.com/office/officeart/2005/8/layout/radial4"/>
    <dgm:cxn modelId="{57683ECE-6C9D-4313-B516-A3A6AE7627ED}" type="presOf" srcId="{B978E7D5-8867-45E1-B9C2-D7B9E03B1BEC}" destId="{ACE6B0C3-27CC-4D41-A232-A656A0F1A105}" srcOrd="0" destOrd="0" presId="urn:microsoft.com/office/officeart/2005/8/layout/radial4"/>
    <dgm:cxn modelId="{C097EB2C-55EB-4732-8B68-0820EBDD034B}" type="presOf" srcId="{B0F22997-BF5E-423A-A474-A3D229219DDE}" destId="{C02EB823-FF3F-45C8-9A35-C0B334EFF315}" srcOrd="0" destOrd="0" presId="urn:microsoft.com/office/officeart/2005/8/layout/radial4"/>
    <dgm:cxn modelId="{E698379D-63F6-4543-9547-F1FFDC668B85}" type="presOf" srcId="{5C807D1C-8B9C-43D0-A982-EBE8C752C059}" destId="{3AF4C72D-7A4B-4E6F-8AC0-D3D18CBD9D16}" srcOrd="0" destOrd="0" presId="urn:microsoft.com/office/officeart/2005/8/layout/radial4"/>
    <dgm:cxn modelId="{5C1CD830-E9CB-4D6B-9A18-7A0EDF81C2A5}" type="presOf" srcId="{B3BA9421-7695-4461-9603-02E7D134B0B5}" destId="{0463D927-11CD-4DA2-ADED-EB9EA413F812}" srcOrd="0" destOrd="0" presId="urn:microsoft.com/office/officeart/2005/8/layout/radial4"/>
    <dgm:cxn modelId="{148D774A-9629-4895-9B78-33EA989EC06B}" type="presOf" srcId="{73A67FF3-6803-4DBE-BFC5-E383A0EDAB73}" destId="{B3A50375-0C1E-4CCC-959A-D4E3DEF620B2}" srcOrd="0" destOrd="0" presId="urn:microsoft.com/office/officeart/2005/8/layout/radial4"/>
    <dgm:cxn modelId="{D1BE104B-7AAE-4513-A4D3-A7BD2A471FA6}" srcId="{9DD5FB01-A366-4845-9006-7BC0F763B08D}" destId="{B3BA9421-7695-4461-9603-02E7D134B0B5}" srcOrd="5" destOrd="0" parTransId="{5981554D-C584-4D23-9CD1-67A52A842DC8}" sibTransId="{33AAFA2A-BD95-4E14-A611-5285FEEABDEB}"/>
    <dgm:cxn modelId="{32A153AC-F2AD-4DB2-B346-F86E69E1927C}" srcId="{9DD5FB01-A366-4845-9006-7BC0F763B08D}" destId="{A6EC2400-B9BD-4A17-9961-34FD6B1A82D4}" srcOrd="2" destOrd="0" parTransId="{B0F22997-BF5E-423A-A474-A3D229219DDE}" sibTransId="{B5FBC580-0D3A-4B95-B4C7-CDCFED12BD86}"/>
    <dgm:cxn modelId="{BD16F6E8-5175-4B23-9402-DB532A10C50B}" type="presOf" srcId="{56E310FE-E347-455A-92BC-D73051E6AC3C}" destId="{40B467B7-4400-4BD5-9CC8-00CFC692FED7}" srcOrd="0" destOrd="0" presId="urn:microsoft.com/office/officeart/2005/8/layout/radial4"/>
    <dgm:cxn modelId="{7D1A71D4-EFF4-4D4C-BFA0-D177C5F5FBCA}" type="presOf" srcId="{5981554D-C584-4D23-9CD1-67A52A842DC8}" destId="{A6606004-2A2B-4793-BCFB-5EA018C03D0A}" srcOrd="0" destOrd="0" presId="urn:microsoft.com/office/officeart/2005/8/layout/radial4"/>
    <dgm:cxn modelId="{3F65F36B-442D-4256-940F-74CCF3DE0F4B}" type="presOf" srcId="{9DD5FB01-A366-4845-9006-7BC0F763B08D}" destId="{16DC05A0-C062-4E4C-B539-5D108C3BDCE5}" srcOrd="0" destOrd="0" presId="urn:microsoft.com/office/officeart/2005/8/layout/radial4"/>
    <dgm:cxn modelId="{7CA195FD-7174-4BD5-9381-A2AAC3781A7E}" srcId="{9DD5FB01-A366-4845-9006-7BC0F763B08D}" destId="{55186C5D-34CF-45F1-AA97-5B1D071A0C3E}" srcOrd="4" destOrd="0" parTransId="{5C807D1C-8B9C-43D0-A982-EBE8C752C059}" sibTransId="{3962AC3D-DFBB-4BB0-B9D1-439D027CB6A6}"/>
    <dgm:cxn modelId="{1CB98BBD-ED2A-4602-87AE-73A9A3DB4F29}" srcId="{9DD5FB01-A366-4845-9006-7BC0F763B08D}" destId="{83B4E241-57E8-4FC6-8883-9651F48FB03C}" srcOrd="3" destOrd="0" parTransId="{D8DF7C8F-1415-4902-92CC-4936218EADE6}" sibTransId="{A4C4F821-D278-4573-A77E-88F9D758C2EB}"/>
    <dgm:cxn modelId="{A1A6D73F-1774-4C54-91E2-E8CBA12910A2}" type="presOf" srcId="{A6EC2400-B9BD-4A17-9961-34FD6B1A82D4}" destId="{9295A16E-52CC-4648-9808-236FDA661462}" srcOrd="0" destOrd="0" presId="urn:microsoft.com/office/officeart/2005/8/layout/radial4"/>
    <dgm:cxn modelId="{28FBF99D-25EA-486D-AFFB-8FA8A2EBDD2E}" srcId="{9DD5FB01-A366-4845-9006-7BC0F763B08D}" destId="{F5DE1B9A-8550-4070-B320-8E7581AD7023}" srcOrd="1" destOrd="0" parTransId="{73A67FF3-6803-4DBE-BFC5-E383A0EDAB73}" sibTransId="{494CB806-BC36-4A14-B581-83587A688D31}"/>
    <dgm:cxn modelId="{B0EE6BFC-4D19-4967-B184-EFE53EF050D4}" type="presParOf" srcId="{ACE6B0C3-27CC-4D41-A232-A656A0F1A105}" destId="{16DC05A0-C062-4E4C-B539-5D108C3BDCE5}" srcOrd="0" destOrd="0" presId="urn:microsoft.com/office/officeart/2005/8/layout/radial4"/>
    <dgm:cxn modelId="{D0D58DD8-D0F2-4505-8015-208B6C7EBFC8}" type="presParOf" srcId="{ACE6B0C3-27CC-4D41-A232-A656A0F1A105}" destId="{CD5FB526-8C76-4F3B-8EDC-38AF17F44D20}" srcOrd="1" destOrd="0" presId="urn:microsoft.com/office/officeart/2005/8/layout/radial4"/>
    <dgm:cxn modelId="{675E023D-9703-45AA-88FC-BC2B5631D25B}" type="presParOf" srcId="{ACE6B0C3-27CC-4D41-A232-A656A0F1A105}" destId="{40B467B7-4400-4BD5-9CC8-00CFC692FED7}" srcOrd="2" destOrd="0" presId="urn:microsoft.com/office/officeart/2005/8/layout/radial4"/>
    <dgm:cxn modelId="{41B4B4C1-60E2-4BEB-A6B5-57B5F6CD4560}" type="presParOf" srcId="{ACE6B0C3-27CC-4D41-A232-A656A0F1A105}" destId="{B3A50375-0C1E-4CCC-959A-D4E3DEF620B2}" srcOrd="3" destOrd="0" presId="urn:microsoft.com/office/officeart/2005/8/layout/radial4"/>
    <dgm:cxn modelId="{123E863B-9B6F-498D-90D1-6CAD468B6A47}" type="presParOf" srcId="{ACE6B0C3-27CC-4D41-A232-A656A0F1A105}" destId="{F39C331A-B156-42E7-B5A8-6983286DB08E}" srcOrd="4" destOrd="0" presId="urn:microsoft.com/office/officeart/2005/8/layout/radial4"/>
    <dgm:cxn modelId="{01A9E353-CE7F-4FF6-8F60-643A0C5C3836}" type="presParOf" srcId="{ACE6B0C3-27CC-4D41-A232-A656A0F1A105}" destId="{C02EB823-FF3F-45C8-9A35-C0B334EFF315}" srcOrd="5" destOrd="0" presId="urn:microsoft.com/office/officeart/2005/8/layout/radial4"/>
    <dgm:cxn modelId="{96DB137E-5AAD-4731-B034-4D7F02C90CB0}" type="presParOf" srcId="{ACE6B0C3-27CC-4D41-A232-A656A0F1A105}" destId="{9295A16E-52CC-4648-9808-236FDA661462}" srcOrd="6" destOrd="0" presId="urn:microsoft.com/office/officeart/2005/8/layout/radial4"/>
    <dgm:cxn modelId="{73D58A48-C53C-4BFE-9D88-8BCB353B9A65}" type="presParOf" srcId="{ACE6B0C3-27CC-4D41-A232-A656A0F1A105}" destId="{EB18DE09-E5B2-4681-9860-453370453B49}" srcOrd="7" destOrd="0" presId="urn:microsoft.com/office/officeart/2005/8/layout/radial4"/>
    <dgm:cxn modelId="{475901C4-FC8A-4A02-9E97-35936E4BB932}" type="presParOf" srcId="{ACE6B0C3-27CC-4D41-A232-A656A0F1A105}" destId="{AEF30724-3B8A-4AFE-BA55-00324F5BA98C}" srcOrd="8" destOrd="0" presId="urn:microsoft.com/office/officeart/2005/8/layout/radial4"/>
    <dgm:cxn modelId="{58C55495-F6A8-44A6-B05A-D1659273A4C9}" type="presParOf" srcId="{ACE6B0C3-27CC-4D41-A232-A656A0F1A105}" destId="{3AF4C72D-7A4B-4E6F-8AC0-D3D18CBD9D16}" srcOrd="9" destOrd="0" presId="urn:microsoft.com/office/officeart/2005/8/layout/radial4"/>
    <dgm:cxn modelId="{7E57A6BB-509A-4533-8F7F-3603B34B3AA4}" type="presParOf" srcId="{ACE6B0C3-27CC-4D41-A232-A656A0F1A105}" destId="{7896B726-9715-4D98-B6C6-13D650252A26}" srcOrd="10" destOrd="0" presId="urn:microsoft.com/office/officeart/2005/8/layout/radial4"/>
    <dgm:cxn modelId="{AE590423-D2F9-4658-AF59-55167C39F5C7}" type="presParOf" srcId="{ACE6B0C3-27CC-4D41-A232-A656A0F1A105}" destId="{A6606004-2A2B-4793-BCFB-5EA018C03D0A}" srcOrd="11" destOrd="0" presId="urn:microsoft.com/office/officeart/2005/8/layout/radial4"/>
    <dgm:cxn modelId="{3D7AC31F-7964-4993-A539-2601FE0FD139}" type="presParOf" srcId="{ACE6B0C3-27CC-4D41-A232-A656A0F1A105}" destId="{0463D927-11CD-4DA2-ADED-EB9EA413F812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E0D906-4414-4420-A77E-8225AEB45DB0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B026FF-B377-44BC-808D-1F83F355DCD7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Обеспечение регионального стандарта качества образования и удовлетворение потребности в получении качественного образования со стороны всех субъектов школьного образования</a:t>
          </a:r>
          <a:endParaRPr lang="ru-RU" dirty="0">
            <a:solidFill>
              <a:schemeClr val="tx1"/>
            </a:solidFill>
          </a:endParaRPr>
        </a:p>
      </dgm:t>
    </dgm:pt>
    <dgm:pt modelId="{559B665F-ACE6-4D9D-9945-4825AC242AB6}" type="parTrans" cxnId="{681FBF07-2CC7-4631-A59B-B6661C930892}">
      <dgm:prSet/>
      <dgm:spPr/>
      <dgm:t>
        <a:bodyPr/>
        <a:lstStyle/>
        <a:p>
          <a:endParaRPr lang="ru-RU"/>
        </a:p>
      </dgm:t>
    </dgm:pt>
    <dgm:pt modelId="{181B2469-3CFB-45BD-BDF2-6A5740DD317D}" type="sibTrans" cxnId="{681FBF07-2CC7-4631-A59B-B6661C930892}">
      <dgm:prSet/>
      <dgm:spPr/>
      <dgm:t>
        <a:bodyPr/>
        <a:lstStyle/>
        <a:p>
          <a:endParaRPr lang="ru-RU"/>
        </a:p>
      </dgm:t>
    </dgm:pt>
    <dgm:pt modelId="{7DC567EA-D7E3-4233-A68B-DDC91516B593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Аналитическое сопровождение управления качеством обучения и воспитания школьников</a:t>
          </a:r>
          <a:endParaRPr lang="ru-RU" dirty="0">
            <a:solidFill>
              <a:schemeClr val="tx1"/>
            </a:solidFill>
          </a:endParaRPr>
        </a:p>
      </dgm:t>
    </dgm:pt>
    <dgm:pt modelId="{20E3FCBD-8BA9-4CF2-A9B6-E98F85A509CF}" type="parTrans" cxnId="{FB576DE1-A5DA-4423-9501-9F4D115BD9C1}">
      <dgm:prSet/>
      <dgm:spPr/>
      <dgm:t>
        <a:bodyPr/>
        <a:lstStyle/>
        <a:p>
          <a:endParaRPr lang="ru-RU"/>
        </a:p>
      </dgm:t>
    </dgm:pt>
    <dgm:pt modelId="{E114F792-B465-4D04-871E-9819FC18343B}" type="sibTrans" cxnId="{FB576DE1-A5DA-4423-9501-9F4D115BD9C1}">
      <dgm:prSet/>
      <dgm:spPr/>
      <dgm:t>
        <a:bodyPr/>
        <a:lstStyle/>
        <a:p>
          <a:endParaRPr lang="ru-RU"/>
        </a:p>
      </dgm:t>
    </dgm:pt>
    <dgm:pt modelId="{ACDF5D6F-498B-4D87-9C21-5D0D2285A37B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Экспертиза и диагностика, оценка и прогноз основных тенденций развития школы</a:t>
          </a:r>
          <a:endParaRPr lang="ru-RU" dirty="0">
            <a:solidFill>
              <a:schemeClr val="tx1"/>
            </a:solidFill>
          </a:endParaRPr>
        </a:p>
      </dgm:t>
    </dgm:pt>
    <dgm:pt modelId="{ED9E7907-13EB-458C-989B-BCD67E1F471D}" type="parTrans" cxnId="{F4A3BD61-99B9-4C34-9D4D-307C3B0C85EC}">
      <dgm:prSet/>
      <dgm:spPr/>
      <dgm:t>
        <a:bodyPr/>
        <a:lstStyle/>
        <a:p>
          <a:endParaRPr lang="ru-RU"/>
        </a:p>
      </dgm:t>
    </dgm:pt>
    <dgm:pt modelId="{E20F6B7E-768A-43F1-BE56-40FA737DC4AF}" type="sibTrans" cxnId="{F4A3BD61-99B9-4C34-9D4D-307C3B0C85EC}">
      <dgm:prSet/>
      <dgm:spPr/>
      <dgm:t>
        <a:bodyPr/>
        <a:lstStyle/>
        <a:p>
          <a:endParaRPr lang="ru-RU"/>
        </a:p>
      </dgm:t>
    </dgm:pt>
    <dgm:pt modelId="{E311765F-BE6A-44AC-95A4-A887CF96412F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Информационное обеспечение управленческих решений по проблемам повышения качества образования</a:t>
          </a:r>
          <a:endParaRPr lang="ru-RU" dirty="0">
            <a:solidFill>
              <a:schemeClr val="tx1"/>
            </a:solidFill>
          </a:endParaRPr>
        </a:p>
      </dgm:t>
    </dgm:pt>
    <dgm:pt modelId="{0512A08C-D3EA-4011-9332-C57994DFD967}" type="parTrans" cxnId="{1B90AD12-3291-4AA8-BABD-1E384BD77DBC}">
      <dgm:prSet/>
      <dgm:spPr/>
      <dgm:t>
        <a:bodyPr/>
        <a:lstStyle/>
        <a:p>
          <a:endParaRPr lang="ru-RU"/>
        </a:p>
      </dgm:t>
    </dgm:pt>
    <dgm:pt modelId="{2D8191BB-0317-4FCD-AE8C-1060661A61CF}" type="sibTrans" cxnId="{1B90AD12-3291-4AA8-BABD-1E384BD77DBC}">
      <dgm:prSet/>
      <dgm:spPr/>
      <dgm:t>
        <a:bodyPr/>
        <a:lstStyle/>
        <a:p>
          <a:endParaRPr lang="ru-RU"/>
        </a:p>
      </dgm:t>
    </dgm:pt>
    <dgm:pt modelId="{049D95B2-A34E-453F-8C59-E3EEE4A5A478}">
      <dgm:prSet phldrT="[Текст]" custT="1"/>
      <dgm:spPr/>
      <dgm:t>
        <a:bodyPr/>
        <a:lstStyle/>
        <a:p>
          <a:r>
            <a:rPr lang="ru-RU" sz="3600" dirty="0" smtClean="0"/>
            <a:t>функции</a:t>
          </a:r>
          <a:endParaRPr lang="ru-RU" sz="3600" dirty="0"/>
        </a:p>
      </dgm:t>
    </dgm:pt>
    <dgm:pt modelId="{2DEF00F4-FF74-4CBA-8768-FC5CE393037C}" type="parTrans" cxnId="{CAEC4A0A-70C9-48D7-82B6-AA9C1ABD81CB}">
      <dgm:prSet/>
      <dgm:spPr/>
      <dgm:t>
        <a:bodyPr/>
        <a:lstStyle/>
        <a:p>
          <a:endParaRPr lang="ru-RU"/>
        </a:p>
      </dgm:t>
    </dgm:pt>
    <dgm:pt modelId="{21B8CBD2-3A76-4463-96C9-3FB0D1440F0F}" type="sibTrans" cxnId="{CAEC4A0A-70C9-48D7-82B6-AA9C1ABD81CB}">
      <dgm:prSet/>
      <dgm:spPr/>
      <dgm:t>
        <a:bodyPr/>
        <a:lstStyle/>
        <a:p>
          <a:endParaRPr lang="ru-RU"/>
        </a:p>
      </dgm:t>
    </dgm:pt>
    <dgm:pt modelId="{B6361897-5A1C-4547-8EC0-86B8A0C686CC}" type="pres">
      <dgm:prSet presAssocID="{47E0D906-4414-4420-A77E-8225AEB45DB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250C61-A202-48D5-8845-017657F208F5}" type="pres">
      <dgm:prSet presAssocID="{F6B026FF-B377-44BC-808D-1F83F355DCD7}" presName="node" presStyleLbl="node1" presStyleIdx="0" presStyleCnt="5" custLinFactNeighborX="-24352" custLinFactNeighborY="213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896F42-CA2D-4376-B722-7D26FE6C9680}" type="pres">
      <dgm:prSet presAssocID="{181B2469-3CFB-45BD-BDF2-6A5740DD317D}" presName="sibTrans" presStyleCnt="0"/>
      <dgm:spPr/>
    </dgm:pt>
    <dgm:pt modelId="{ADD02CA0-9FFE-413D-9BD9-AB5E978F45E3}" type="pres">
      <dgm:prSet presAssocID="{7DC567EA-D7E3-4233-A68B-DDC91516B593}" presName="node" presStyleLbl="node1" presStyleIdx="1" presStyleCnt="5" custLinFactNeighborX="18283" custLinFactNeighborY="213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991FBD-EBB7-484D-AFF5-111121958C84}" type="pres">
      <dgm:prSet presAssocID="{E114F792-B465-4D04-871E-9819FC18343B}" presName="sibTrans" presStyleCnt="0"/>
      <dgm:spPr/>
    </dgm:pt>
    <dgm:pt modelId="{FA543440-9321-4A2F-9B6D-F271F386330A}" type="pres">
      <dgm:prSet presAssocID="{ACDF5D6F-498B-4D87-9C21-5D0D2285A37B}" presName="node" presStyleLbl="node1" presStyleIdx="2" presStyleCnt="5" custLinFactNeighborX="-16591" custLinFactNeighborY="814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CC40BE-FF13-4F3E-87C6-7E2EB1B77DF4}" type="pres">
      <dgm:prSet presAssocID="{E20F6B7E-768A-43F1-BE56-40FA737DC4AF}" presName="sibTrans" presStyleCnt="0"/>
      <dgm:spPr/>
    </dgm:pt>
    <dgm:pt modelId="{153C4A49-5792-45B0-9C5B-517255AA1926}" type="pres">
      <dgm:prSet presAssocID="{E311765F-BE6A-44AC-95A4-A887CF96412F}" presName="node" presStyleLbl="node1" presStyleIdx="3" presStyleCnt="5" custLinFactNeighborX="20870" custLinFactNeighborY="771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A2F31E-E553-48F2-8AB9-06CD6AD2C90F}" type="pres">
      <dgm:prSet presAssocID="{2D8191BB-0317-4FCD-AE8C-1060661A61CF}" presName="sibTrans" presStyleCnt="0"/>
      <dgm:spPr/>
    </dgm:pt>
    <dgm:pt modelId="{8135CB2A-A02A-4E94-99DD-7C1DB560CD7F}" type="pres">
      <dgm:prSet presAssocID="{049D95B2-A34E-453F-8C59-E3EEE4A5A478}" presName="node" presStyleLbl="node1" presStyleIdx="4" presStyleCnt="5" custLinFactY="-21417" custLinFactNeighborX="-4328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802A96-5657-4132-9B42-6AB8B3124B18}" type="presOf" srcId="{049D95B2-A34E-453F-8C59-E3EEE4A5A478}" destId="{8135CB2A-A02A-4E94-99DD-7C1DB560CD7F}" srcOrd="0" destOrd="0" presId="urn:microsoft.com/office/officeart/2005/8/layout/default#1"/>
    <dgm:cxn modelId="{D7709DD8-F1BF-4388-8678-EE44685BD8E0}" type="presOf" srcId="{ACDF5D6F-498B-4D87-9C21-5D0D2285A37B}" destId="{FA543440-9321-4A2F-9B6D-F271F386330A}" srcOrd="0" destOrd="0" presId="urn:microsoft.com/office/officeart/2005/8/layout/default#1"/>
    <dgm:cxn modelId="{CAEC4A0A-70C9-48D7-82B6-AA9C1ABD81CB}" srcId="{47E0D906-4414-4420-A77E-8225AEB45DB0}" destId="{049D95B2-A34E-453F-8C59-E3EEE4A5A478}" srcOrd="4" destOrd="0" parTransId="{2DEF00F4-FF74-4CBA-8768-FC5CE393037C}" sibTransId="{21B8CBD2-3A76-4463-96C9-3FB0D1440F0F}"/>
    <dgm:cxn modelId="{F4A3BD61-99B9-4C34-9D4D-307C3B0C85EC}" srcId="{47E0D906-4414-4420-A77E-8225AEB45DB0}" destId="{ACDF5D6F-498B-4D87-9C21-5D0D2285A37B}" srcOrd="2" destOrd="0" parTransId="{ED9E7907-13EB-458C-989B-BCD67E1F471D}" sibTransId="{E20F6B7E-768A-43F1-BE56-40FA737DC4AF}"/>
    <dgm:cxn modelId="{4251FD23-0591-4399-B8EB-F94F81AEEAA9}" type="presOf" srcId="{47E0D906-4414-4420-A77E-8225AEB45DB0}" destId="{B6361897-5A1C-4547-8EC0-86B8A0C686CC}" srcOrd="0" destOrd="0" presId="urn:microsoft.com/office/officeart/2005/8/layout/default#1"/>
    <dgm:cxn modelId="{6DFDB94A-6103-4F8E-956D-50CD7F75AF24}" type="presOf" srcId="{E311765F-BE6A-44AC-95A4-A887CF96412F}" destId="{153C4A49-5792-45B0-9C5B-517255AA1926}" srcOrd="0" destOrd="0" presId="urn:microsoft.com/office/officeart/2005/8/layout/default#1"/>
    <dgm:cxn modelId="{D3361FDD-1AE1-4355-9827-E34ABDC6CB74}" type="presOf" srcId="{F6B026FF-B377-44BC-808D-1F83F355DCD7}" destId="{72250C61-A202-48D5-8845-017657F208F5}" srcOrd="0" destOrd="0" presId="urn:microsoft.com/office/officeart/2005/8/layout/default#1"/>
    <dgm:cxn modelId="{FB576DE1-A5DA-4423-9501-9F4D115BD9C1}" srcId="{47E0D906-4414-4420-A77E-8225AEB45DB0}" destId="{7DC567EA-D7E3-4233-A68B-DDC91516B593}" srcOrd="1" destOrd="0" parTransId="{20E3FCBD-8BA9-4CF2-A9B6-E98F85A509CF}" sibTransId="{E114F792-B465-4D04-871E-9819FC18343B}"/>
    <dgm:cxn modelId="{1B90AD12-3291-4AA8-BABD-1E384BD77DBC}" srcId="{47E0D906-4414-4420-A77E-8225AEB45DB0}" destId="{E311765F-BE6A-44AC-95A4-A887CF96412F}" srcOrd="3" destOrd="0" parTransId="{0512A08C-D3EA-4011-9332-C57994DFD967}" sibTransId="{2D8191BB-0317-4FCD-AE8C-1060661A61CF}"/>
    <dgm:cxn modelId="{681FBF07-2CC7-4631-A59B-B6661C930892}" srcId="{47E0D906-4414-4420-A77E-8225AEB45DB0}" destId="{F6B026FF-B377-44BC-808D-1F83F355DCD7}" srcOrd="0" destOrd="0" parTransId="{559B665F-ACE6-4D9D-9945-4825AC242AB6}" sibTransId="{181B2469-3CFB-45BD-BDF2-6A5740DD317D}"/>
    <dgm:cxn modelId="{518CAF5D-0587-40C1-8AE4-76DF8E59B325}" type="presOf" srcId="{7DC567EA-D7E3-4233-A68B-DDC91516B593}" destId="{ADD02CA0-9FFE-413D-9BD9-AB5E978F45E3}" srcOrd="0" destOrd="0" presId="urn:microsoft.com/office/officeart/2005/8/layout/default#1"/>
    <dgm:cxn modelId="{302D75B7-7332-42B5-AF84-7AFE3B180846}" type="presParOf" srcId="{B6361897-5A1C-4547-8EC0-86B8A0C686CC}" destId="{72250C61-A202-48D5-8845-017657F208F5}" srcOrd="0" destOrd="0" presId="urn:microsoft.com/office/officeart/2005/8/layout/default#1"/>
    <dgm:cxn modelId="{DE57EFA6-92B4-42EF-941D-7BF16835D76B}" type="presParOf" srcId="{B6361897-5A1C-4547-8EC0-86B8A0C686CC}" destId="{80896F42-CA2D-4376-B722-7D26FE6C9680}" srcOrd="1" destOrd="0" presId="urn:microsoft.com/office/officeart/2005/8/layout/default#1"/>
    <dgm:cxn modelId="{FEAAD012-48CE-4FCE-A099-A0B72AC534CC}" type="presParOf" srcId="{B6361897-5A1C-4547-8EC0-86B8A0C686CC}" destId="{ADD02CA0-9FFE-413D-9BD9-AB5E978F45E3}" srcOrd="2" destOrd="0" presId="urn:microsoft.com/office/officeart/2005/8/layout/default#1"/>
    <dgm:cxn modelId="{3A1B9456-0CF0-4705-BB25-51958DD852E6}" type="presParOf" srcId="{B6361897-5A1C-4547-8EC0-86B8A0C686CC}" destId="{08991FBD-EBB7-484D-AFF5-111121958C84}" srcOrd="3" destOrd="0" presId="urn:microsoft.com/office/officeart/2005/8/layout/default#1"/>
    <dgm:cxn modelId="{C05A83C0-FC22-463B-9814-BF9FB66364C8}" type="presParOf" srcId="{B6361897-5A1C-4547-8EC0-86B8A0C686CC}" destId="{FA543440-9321-4A2F-9B6D-F271F386330A}" srcOrd="4" destOrd="0" presId="urn:microsoft.com/office/officeart/2005/8/layout/default#1"/>
    <dgm:cxn modelId="{624845E8-5D5B-4F45-8C96-053D90477F62}" type="presParOf" srcId="{B6361897-5A1C-4547-8EC0-86B8A0C686CC}" destId="{69CC40BE-FF13-4F3E-87C6-7E2EB1B77DF4}" srcOrd="5" destOrd="0" presId="urn:microsoft.com/office/officeart/2005/8/layout/default#1"/>
    <dgm:cxn modelId="{2E06E4A3-E038-4CC3-A3F8-B07ECBC3580A}" type="presParOf" srcId="{B6361897-5A1C-4547-8EC0-86B8A0C686CC}" destId="{153C4A49-5792-45B0-9C5B-517255AA1926}" srcOrd="6" destOrd="0" presId="urn:microsoft.com/office/officeart/2005/8/layout/default#1"/>
    <dgm:cxn modelId="{880C8B29-9028-44FC-9799-A5C39DC5A7CE}" type="presParOf" srcId="{B6361897-5A1C-4547-8EC0-86B8A0C686CC}" destId="{50A2F31E-E553-48F2-8AB9-06CD6AD2C90F}" srcOrd="7" destOrd="0" presId="urn:microsoft.com/office/officeart/2005/8/layout/default#1"/>
    <dgm:cxn modelId="{6D2F9C18-5A30-4EEF-BED4-FC1944E3A5F5}" type="presParOf" srcId="{B6361897-5A1C-4547-8EC0-86B8A0C686CC}" destId="{8135CB2A-A02A-4E94-99DD-7C1DB560CD7F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656607B-8642-4B6E-B328-F26B52E35F3F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9B8A72F-FACD-48BB-87F6-0284940E029B}">
      <dgm:prSet phldrT="[Текст]"/>
      <dgm:spPr/>
      <dgm:t>
        <a:bodyPr/>
        <a:lstStyle/>
        <a:p>
          <a:r>
            <a:rPr lang="ru-RU" dirty="0" smtClean="0"/>
            <a:t>объект</a:t>
          </a:r>
          <a:endParaRPr lang="ru-RU" dirty="0"/>
        </a:p>
      </dgm:t>
    </dgm:pt>
    <dgm:pt modelId="{6348AAC5-1435-4446-8DA2-D5DA210FD632}" type="parTrans" cxnId="{05378841-7CCF-43D7-8FF7-E07CB5FD7A40}">
      <dgm:prSet/>
      <dgm:spPr/>
      <dgm:t>
        <a:bodyPr/>
        <a:lstStyle/>
        <a:p>
          <a:endParaRPr lang="ru-RU"/>
        </a:p>
      </dgm:t>
    </dgm:pt>
    <dgm:pt modelId="{E3141D14-2664-4D3D-A60F-113CB62FC1D8}" type="sibTrans" cxnId="{05378841-7CCF-43D7-8FF7-E07CB5FD7A40}">
      <dgm:prSet/>
      <dgm:spPr/>
      <dgm:t>
        <a:bodyPr/>
        <a:lstStyle/>
        <a:p>
          <a:endParaRPr lang="ru-RU"/>
        </a:p>
      </dgm:t>
    </dgm:pt>
    <dgm:pt modelId="{98FB9526-F5F2-4332-9AC8-79CD639A9261}">
      <dgm:prSet phldrT="[Текст]" custT="1"/>
      <dgm:spPr/>
      <dgm:t>
        <a:bodyPr/>
        <a:lstStyle/>
        <a:p>
          <a:r>
            <a:rPr lang="ru-RU" sz="1300" dirty="0" smtClean="0"/>
            <a:t>*</a:t>
          </a:r>
          <a:r>
            <a:rPr lang="ru-RU" sz="1800" dirty="0" smtClean="0"/>
            <a:t>Учебные и </a:t>
          </a:r>
          <a:r>
            <a:rPr lang="ru-RU" sz="1800" dirty="0" err="1" smtClean="0"/>
            <a:t>внеучебные</a:t>
          </a:r>
          <a:r>
            <a:rPr lang="ru-RU" sz="1800" dirty="0" smtClean="0"/>
            <a:t> достижения учащихся</a:t>
          </a:r>
          <a:endParaRPr lang="ru-RU" sz="1800" dirty="0"/>
        </a:p>
      </dgm:t>
    </dgm:pt>
    <dgm:pt modelId="{F52FAEE2-A3A5-4809-B4D3-249D8E2EEAA8}" type="parTrans" cxnId="{F7719C75-7ABC-4C35-806E-2C5D7BA6091D}">
      <dgm:prSet/>
      <dgm:spPr/>
      <dgm:t>
        <a:bodyPr/>
        <a:lstStyle/>
        <a:p>
          <a:endParaRPr lang="ru-RU"/>
        </a:p>
      </dgm:t>
    </dgm:pt>
    <dgm:pt modelId="{D64F5C7B-5251-41A9-B3B5-5D4EDFC5C9C3}" type="sibTrans" cxnId="{F7719C75-7ABC-4C35-806E-2C5D7BA6091D}">
      <dgm:prSet/>
      <dgm:spPr/>
      <dgm:t>
        <a:bodyPr/>
        <a:lstStyle/>
        <a:p>
          <a:endParaRPr lang="ru-RU"/>
        </a:p>
      </dgm:t>
    </dgm:pt>
    <dgm:pt modelId="{9CEFEADF-D9D3-42B5-9C60-A77F251D971C}">
      <dgm:prSet phldrT="[Текст]" custT="1"/>
      <dgm:spPr/>
      <dgm:t>
        <a:bodyPr/>
        <a:lstStyle/>
        <a:p>
          <a:r>
            <a:rPr lang="ru-RU" sz="1300" dirty="0" smtClean="0"/>
            <a:t>*</a:t>
          </a:r>
          <a:r>
            <a:rPr lang="ru-RU" sz="1800" dirty="0" smtClean="0"/>
            <a:t>Продуктивность, </a:t>
          </a:r>
        </a:p>
        <a:p>
          <a:r>
            <a:rPr lang="ru-RU" sz="1800" dirty="0" smtClean="0"/>
            <a:t>профессионализм </a:t>
          </a:r>
        </a:p>
        <a:p>
          <a:r>
            <a:rPr lang="ru-RU" sz="1800" dirty="0" smtClean="0"/>
            <a:t>и квалификация педагогических работников</a:t>
          </a:r>
          <a:endParaRPr lang="ru-RU" sz="1800" dirty="0"/>
        </a:p>
      </dgm:t>
    </dgm:pt>
    <dgm:pt modelId="{8AB15D9B-6F90-4368-9463-4D12785EA45F}" type="parTrans" cxnId="{E8F4B0F5-8976-4ED1-8126-19B39F09E007}">
      <dgm:prSet/>
      <dgm:spPr/>
      <dgm:t>
        <a:bodyPr/>
        <a:lstStyle/>
        <a:p>
          <a:endParaRPr lang="ru-RU"/>
        </a:p>
      </dgm:t>
    </dgm:pt>
    <dgm:pt modelId="{01C6C223-0B23-419C-9968-A0C0B7980737}" type="sibTrans" cxnId="{E8F4B0F5-8976-4ED1-8126-19B39F09E007}">
      <dgm:prSet/>
      <dgm:spPr/>
      <dgm:t>
        <a:bodyPr/>
        <a:lstStyle/>
        <a:p>
          <a:endParaRPr lang="ru-RU"/>
        </a:p>
      </dgm:t>
    </dgm:pt>
    <dgm:pt modelId="{14B7C844-55C5-4112-B697-6BF47D4BED98}">
      <dgm:prSet phldrT="[Текст]"/>
      <dgm:spPr/>
      <dgm:t>
        <a:bodyPr/>
        <a:lstStyle/>
        <a:p>
          <a:r>
            <a:rPr lang="ru-RU" dirty="0" smtClean="0"/>
            <a:t>предмет</a:t>
          </a:r>
          <a:endParaRPr lang="ru-RU" dirty="0"/>
        </a:p>
      </dgm:t>
    </dgm:pt>
    <dgm:pt modelId="{6BAFA5A3-679B-4C6B-BCB4-17A43E6C7F63}" type="parTrans" cxnId="{DC74B658-962D-4E68-A58E-358936A58A13}">
      <dgm:prSet/>
      <dgm:spPr/>
      <dgm:t>
        <a:bodyPr/>
        <a:lstStyle/>
        <a:p>
          <a:endParaRPr lang="ru-RU"/>
        </a:p>
      </dgm:t>
    </dgm:pt>
    <dgm:pt modelId="{C5B126EE-AF74-41B5-B4F9-55AD588D2F19}" type="sibTrans" cxnId="{DC74B658-962D-4E68-A58E-358936A58A13}">
      <dgm:prSet/>
      <dgm:spPr/>
      <dgm:t>
        <a:bodyPr/>
        <a:lstStyle/>
        <a:p>
          <a:endParaRPr lang="ru-RU"/>
        </a:p>
      </dgm:t>
    </dgm:pt>
    <dgm:pt modelId="{D0E35D1E-E78E-44F5-BA1B-680A59575FC8}">
      <dgm:prSet phldrT="[Текст]" custT="1"/>
      <dgm:spPr/>
      <dgm:t>
        <a:bodyPr/>
        <a:lstStyle/>
        <a:p>
          <a:r>
            <a:rPr lang="ru-RU" sz="1300" dirty="0" smtClean="0"/>
            <a:t>*</a:t>
          </a:r>
          <a:r>
            <a:rPr lang="ru-RU" sz="1400" dirty="0" smtClean="0"/>
            <a:t>качество образовательных результатов (степень соответствия результатов освоения обучающимися образовательных программ государственному и социальному стандартам)</a:t>
          </a:r>
          <a:endParaRPr lang="ru-RU" sz="1400" dirty="0"/>
        </a:p>
      </dgm:t>
    </dgm:pt>
    <dgm:pt modelId="{3DCCBA5E-F564-4546-8F9E-E15E4945E99A}" type="parTrans" cxnId="{473F7D00-98C1-4C08-81E0-5F262788BB36}">
      <dgm:prSet/>
      <dgm:spPr/>
      <dgm:t>
        <a:bodyPr/>
        <a:lstStyle/>
        <a:p>
          <a:endParaRPr lang="ru-RU"/>
        </a:p>
      </dgm:t>
    </dgm:pt>
    <dgm:pt modelId="{3BAEBA55-6585-4505-B5BE-058539E7F5E1}" type="sibTrans" cxnId="{473F7D00-98C1-4C08-81E0-5F262788BB36}">
      <dgm:prSet/>
      <dgm:spPr/>
      <dgm:t>
        <a:bodyPr/>
        <a:lstStyle/>
        <a:p>
          <a:endParaRPr lang="ru-RU"/>
        </a:p>
      </dgm:t>
    </dgm:pt>
    <dgm:pt modelId="{6F247F63-DAF1-4D15-BE37-90DA0A38D8CA}">
      <dgm:prSet phldrT="[Текст]"/>
      <dgm:spPr/>
      <dgm:t>
        <a:bodyPr/>
        <a:lstStyle/>
        <a:p>
          <a:r>
            <a:rPr lang="ru-RU" dirty="0" smtClean="0"/>
            <a:t>*Качество условий образовательного процесса (качество условий реализации образовательных программ)</a:t>
          </a:r>
          <a:endParaRPr lang="ru-RU" dirty="0"/>
        </a:p>
      </dgm:t>
    </dgm:pt>
    <dgm:pt modelId="{2D441116-0AF6-40B5-BBDF-0F1B6752D299}" type="parTrans" cxnId="{AEE8439C-13E8-4D08-8F53-A82C0918CC67}">
      <dgm:prSet/>
      <dgm:spPr/>
      <dgm:t>
        <a:bodyPr/>
        <a:lstStyle/>
        <a:p>
          <a:endParaRPr lang="ru-RU"/>
        </a:p>
      </dgm:t>
    </dgm:pt>
    <dgm:pt modelId="{DAE37E97-801E-4A02-A3F1-D8DF0FF19062}" type="sibTrans" cxnId="{AEE8439C-13E8-4D08-8F53-A82C0918CC67}">
      <dgm:prSet/>
      <dgm:spPr/>
      <dgm:t>
        <a:bodyPr/>
        <a:lstStyle/>
        <a:p>
          <a:endParaRPr lang="ru-RU"/>
        </a:p>
      </dgm:t>
    </dgm:pt>
    <dgm:pt modelId="{50BC44D6-4A1B-4E6C-BCB2-6C7F7337779D}">
      <dgm:prSet/>
      <dgm:spPr/>
      <dgm:t>
        <a:bodyPr/>
        <a:lstStyle/>
        <a:p>
          <a:r>
            <a:rPr lang="ru-RU" dirty="0" smtClean="0"/>
            <a:t>*Эффективность управления качеством образования</a:t>
          </a:r>
          <a:endParaRPr lang="ru-RU" dirty="0"/>
        </a:p>
      </dgm:t>
    </dgm:pt>
    <dgm:pt modelId="{2EE52D39-8552-4406-96A4-8C160350B3AD}" type="parTrans" cxnId="{7C403729-028D-4893-ADDE-2CEF796CD0F0}">
      <dgm:prSet/>
      <dgm:spPr/>
      <dgm:t>
        <a:bodyPr/>
        <a:lstStyle/>
        <a:p>
          <a:endParaRPr lang="ru-RU"/>
        </a:p>
      </dgm:t>
    </dgm:pt>
    <dgm:pt modelId="{83AF27C9-232C-4975-9E3D-BE2D8BF95DE5}" type="sibTrans" cxnId="{7C403729-028D-4893-ADDE-2CEF796CD0F0}">
      <dgm:prSet/>
      <dgm:spPr/>
      <dgm:t>
        <a:bodyPr/>
        <a:lstStyle/>
        <a:p>
          <a:endParaRPr lang="ru-RU"/>
        </a:p>
      </dgm:t>
    </dgm:pt>
    <dgm:pt modelId="{661263AB-F918-40B8-8D63-1CC20A13BE2A}">
      <dgm:prSet/>
      <dgm:spPr/>
      <dgm:t>
        <a:bodyPr/>
        <a:lstStyle/>
        <a:p>
          <a:r>
            <a:rPr lang="ru-RU" dirty="0" smtClean="0"/>
            <a:t>*материально-технические ресурсы образовательного учреждения </a:t>
          </a:r>
          <a:endParaRPr lang="ru-RU" dirty="0"/>
        </a:p>
      </dgm:t>
    </dgm:pt>
    <dgm:pt modelId="{85578008-93B8-468A-B843-27BD0B190C36}" type="parTrans" cxnId="{FE5B538B-C4AE-4775-8A69-910F4CFF9CB3}">
      <dgm:prSet/>
      <dgm:spPr/>
      <dgm:t>
        <a:bodyPr/>
        <a:lstStyle/>
        <a:p>
          <a:endParaRPr lang="ru-RU"/>
        </a:p>
      </dgm:t>
    </dgm:pt>
    <dgm:pt modelId="{C67D81D5-2968-4ABB-98D8-9BAD83A77EE8}" type="sibTrans" cxnId="{FE5B538B-C4AE-4775-8A69-910F4CFF9CB3}">
      <dgm:prSet/>
      <dgm:spPr/>
      <dgm:t>
        <a:bodyPr/>
        <a:lstStyle/>
        <a:p>
          <a:endParaRPr lang="ru-RU"/>
        </a:p>
      </dgm:t>
    </dgm:pt>
    <dgm:pt modelId="{0F91425E-754E-4A66-BC3E-6F045897E9BF}" type="pres">
      <dgm:prSet presAssocID="{7656607B-8642-4B6E-B328-F26B52E35F3F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8CD7B120-D28F-4197-8D83-120047734493}" type="pres">
      <dgm:prSet presAssocID="{19B8A72F-FACD-48BB-87F6-0284940E029B}" presName="posSpace" presStyleCnt="0"/>
      <dgm:spPr/>
    </dgm:pt>
    <dgm:pt modelId="{99D9A64F-30AF-445D-A74F-CAB3C9FC22C1}" type="pres">
      <dgm:prSet presAssocID="{19B8A72F-FACD-48BB-87F6-0284940E029B}" presName="vertFlow" presStyleCnt="0"/>
      <dgm:spPr/>
    </dgm:pt>
    <dgm:pt modelId="{DFFB09DA-EDA4-4CDC-98A3-E5548FAF80C4}" type="pres">
      <dgm:prSet presAssocID="{19B8A72F-FACD-48BB-87F6-0284940E029B}" presName="topSpace" presStyleCnt="0"/>
      <dgm:spPr/>
    </dgm:pt>
    <dgm:pt modelId="{A78B1E78-5107-484B-93E6-000D5E77F6CA}" type="pres">
      <dgm:prSet presAssocID="{19B8A72F-FACD-48BB-87F6-0284940E029B}" presName="firstComp" presStyleCnt="0"/>
      <dgm:spPr/>
    </dgm:pt>
    <dgm:pt modelId="{6E6EFDD6-C366-4B23-ABD2-1F3342EAA123}" type="pres">
      <dgm:prSet presAssocID="{19B8A72F-FACD-48BB-87F6-0284940E029B}" presName="firstChild" presStyleLbl="bgAccFollowNode1" presStyleIdx="0" presStyleCnt="6"/>
      <dgm:spPr/>
      <dgm:t>
        <a:bodyPr/>
        <a:lstStyle/>
        <a:p>
          <a:endParaRPr lang="ru-RU"/>
        </a:p>
      </dgm:t>
    </dgm:pt>
    <dgm:pt modelId="{54C50975-E0F2-446A-9F5F-3B5A4DE70AA4}" type="pres">
      <dgm:prSet presAssocID="{19B8A72F-FACD-48BB-87F6-0284940E029B}" presName="firstChildTx" presStyleLbl="b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FBDCC0-B398-45EA-AA65-28596D00A680}" type="pres">
      <dgm:prSet presAssocID="{9CEFEADF-D9D3-42B5-9C60-A77F251D971C}" presName="comp" presStyleCnt="0"/>
      <dgm:spPr/>
    </dgm:pt>
    <dgm:pt modelId="{F284B1CE-DC82-40BC-8A68-6F0407528499}" type="pres">
      <dgm:prSet presAssocID="{9CEFEADF-D9D3-42B5-9C60-A77F251D971C}" presName="child" presStyleLbl="bgAccFollowNode1" presStyleIdx="1" presStyleCnt="6" custScaleX="99415"/>
      <dgm:spPr/>
      <dgm:t>
        <a:bodyPr/>
        <a:lstStyle/>
        <a:p>
          <a:endParaRPr lang="ru-RU"/>
        </a:p>
      </dgm:t>
    </dgm:pt>
    <dgm:pt modelId="{0FC3ED6A-8BE2-4E55-B06B-DC0B5F228872}" type="pres">
      <dgm:prSet presAssocID="{9CEFEADF-D9D3-42B5-9C60-A77F251D971C}" presName="childTx" presStyleLbl="b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23A064-2CED-496F-9E8E-BA8CDD8C34C2}" type="pres">
      <dgm:prSet presAssocID="{661263AB-F918-40B8-8D63-1CC20A13BE2A}" presName="comp" presStyleCnt="0"/>
      <dgm:spPr/>
    </dgm:pt>
    <dgm:pt modelId="{3BB6251D-573B-4C52-BA35-5EED0F09F775}" type="pres">
      <dgm:prSet presAssocID="{661263AB-F918-40B8-8D63-1CC20A13BE2A}" presName="child" presStyleLbl="bgAccFollowNode1" presStyleIdx="2" presStyleCnt="6"/>
      <dgm:spPr/>
      <dgm:t>
        <a:bodyPr/>
        <a:lstStyle/>
        <a:p>
          <a:endParaRPr lang="ru-RU"/>
        </a:p>
      </dgm:t>
    </dgm:pt>
    <dgm:pt modelId="{7B101C57-F76E-4297-95F7-2D209F7408A9}" type="pres">
      <dgm:prSet presAssocID="{661263AB-F918-40B8-8D63-1CC20A13BE2A}" presName="childTx" presStyleLbl="b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EF8B35-EB2A-4E55-9EA9-4BC19B1C887D}" type="pres">
      <dgm:prSet presAssocID="{19B8A72F-FACD-48BB-87F6-0284940E029B}" presName="negSpace" presStyleCnt="0"/>
      <dgm:spPr/>
    </dgm:pt>
    <dgm:pt modelId="{1C0BF643-8770-44DE-8767-4B70875FA496}" type="pres">
      <dgm:prSet presAssocID="{19B8A72F-FACD-48BB-87F6-0284940E029B}" presName="circle" presStyleLbl="node1" presStyleIdx="0" presStyleCnt="2" custLinFactNeighborY="966"/>
      <dgm:spPr/>
      <dgm:t>
        <a:bodyPr/>
        <a:lstStyle/>
        <a:p>
          <a:endParaRPr lang="ru-RU"/>
        </a:p>
      </dgm:t>
    </dgm:pt>
    <dgm:pt modelId="{330912C9-D466-425B-8100-54F6C2611E5B}" type="pres">
      <dgm:prSet presAssocID="{E3141D14-2664-4D3D-A60F-113CB62FC1D8}" presName="transSpace" presStyleCnt="0"/>
      <dgm:spPr/>
    </dgm:pt>
    <dgm:pt modelId="{E9B41FEC-15A4-44DB-B70F-CFE9B0A0A2BC}" type="pres">
      <dgm:prSet presAssocID="{14B7C844-55C5-4112-B697-6BF47D4BED98}" presName="posSpace" presStyleCnt="0"/>
      <dgm:spPr/>
    </dgm:pt>
    <dgm:pt modelId="{89FA3E3B-8156-4820-A12B-7E97B732ECE2}" type="pres">
      <dgm:prSet presAssocID="{14B7C844-55C5-4112-B697-6BF47D4BED98}" presName="vertFlow" presStyleCnt="0"/>
      <dgm:spPr/>
    </dgm:pt>
    <dgm:pt modelId="{C579BA10-A71A-47EE-A036-34FFDB3AECEF}" type="pres">
      <dgm:prSet presAssocID="{14B7C844-55C5-4112-B697-6BF47D4BED98}" presName="topSpace" presStyleCnt="0"/>
      <dgm:spPr/>
    </dgm:pt>
    <dgm:pt modelId="{20947833-1554-4C66-AC9E-F1E56D7016E7}" type="pres">
      <dgm:prSet presAssocID="{14B7C844-55C5-4112-B697-6BF47D4BED98}" presName="firstComp" presStyleCnt="0"/>
      <dgm:spPr/>
    </dgm:pt>
    <dgm:pt modelId="{C98B5B08-D046-40F9-9A29-BDFAD266D1AC}" type="pres">
      <dgm:prSet presAssocID="{14B7C844-55C5-4112-B697-6BF47D4BED98}" presName="firstChild" presStyleLbl="bgAccFollowNode1" presStyleIdx="3" presStyleCnt="6"/>
      <dgm:spPr/>
      <dgm:t>
        <a:bodyPr/>
        <a:lstStyle/>
        <a:p>
          <a:endParaRPr lang="ru-RU"/>
        </a:p>
      </dgm:t>
    </dgm:pt>
    <dgm:pt modelId="{ABAD659F-2D31-4E93-B985-B50744507D1F}" type="pres">
      <dgm:prSet presAssocID="{14B7C844-55C5-4112-B697-6BF47D4BED98}" presName="firstChildTx" presStyleLbl="b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F108BA-12A5-4451-BDE0-0D976494EE18}" type="pres">
      <dgm:prSet presAssocID="{6F247F63-DAF1-4D15-BE37-90DA0A38D8CA}" presName="comp" presStyleCnt="0"/>
      <dgm:spPr/>
    </dgm:pt>
    <dgm:pt modelId="{E90D6DC9-D1C6-49AC-B093-5DF30CC29BD8}" type="pres">
      <dgm:prSet presAssocID="{6F247F63-DAF1-4D15-BE37-90DA0A38D8CA}" presName="child" presStyleLbl="bgAccFollowNode1" presStyleIdx="4" presStyleCnt="6"/>
      <dgm:spPr/>
      <dgm:t>
        <a:bodyPr/>
        <a:lstStyle/>
        <a:p>
          <a:endParaRPr lang="ru-RU"/>
        </a:p>
      </dgm:t>
    </dgm:pt>
    <dgm:pt modelId="{CE260374-20CB-4B3C-99FE-D21A01296C3C}" type="pres">
      <dgm:prSet presAssocID="{6F247F63-DAF1-4D15-BE37-90DA0A38D8CA}" presName="childTx" presStyleLbl="b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69247E-C106-447F-A7CC-6F1F3B457A05}" type="pres">
      <dgm:prSet presAssocID="{50BC44D6-4A1B-4E6C-BCB2-6C7F7337779D}" presName="comp" presStyleCnt="0"/>
      <dgm:spPr/>
    </dgm:pt>
    <dgm:pt modelId="{4A887749-644F-4FBB-A693-26C41F3D2F2B}" type="pres">
      <dgm:prSet presAssocID="{50BC44D6-4A1B-4E6C-BCB2-6C7F7337779D}" presName="child" presStyleLbl="bgAccFollowNode1" presStyleIdx="5" presStyleCnt="6"/>
      <dgm:spPr/>
      <dgm:t>
        <a:bodyPr/>
        <a:lstStyle/>
        <a:p>
          <a:endParaRPr lang="ru-RU"/>
        </a:p>
      </dgm:t>
    </dgm:pt>
    <dgm:pt modelId="{1233CA12-63F4-470E-B5C7-148FF2DC2D17}" type="pres">
      <dgm:prSet presAssocID="{50BC44D6-4A1B-4E6C-BCB2-6C7F7337779D}" presName="childTx" presStyleLbl="b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F995E3-0217-47F5-A352-9B51B936CACE}" type="pres">
      <dgm:prSet presAssocID="{14B7C844-55C5-4112-B697-6BF47D4BED98}" presName="negSpace" presStyleCnt="0"/>
      <dgm:spPr/>
    </dgm:pt>
    <dgm:pt modelId="{7B7E249D-9183-4CD5-B770-2B722A3C36B8}" type="pres">
      <dgm:prSet presAssocID="{14B7C844-55C5-4112-B697-6BF47D4BED98}" presName="circle" presStyleLbl="node1" presStyleIdx="1" presStyleCnt="2"/>
      <dgm:spPr/>
      <dgm:t>
        <a:bodyPr/>
        <a:lstStyle/>
        <a:p>
          <a:endParaRPr lang="ru-RU"/>
        </a:p>
      </dgm:t>
    </dgm:pt>
  </dgm:ptLst>
  <dgm:cxnLst>
    <dgm:cxn modelId="{DC74B658-962D-4E68-A58E-358936A58A13}" srcId="{7656607B-8642-4B6E-B328-F26B52E35F3F}" destId="{14B7C844-55C5-4112-B697-6BF47D4BED98}" srcOrd="1" destOrd="0" parTransId="{6BAFA5A3-679B-4C6B-BCB4-17A43E6C7F63}" sibTransId="{C5B126EE-AF74-41B5-B4F9-55AD588D2F19}"/>
    <dgm:cxn modelId="{D4E468F0-A35E-47A4-9FA2-415E942AAF0E}" type="presOf" srcId="{9CEFEADF-D9D3-42B5-9C60-A77F251D971C}" destId="{0FC3ED6A-8BE2-4E55-B06B-DC0B5F228872}" srcOrd="1" destOrd="0" presId="urn:microsoft.com/office/officeart/2005/8/layout/hList9"/>
    <dgm:cxn modelId="{F4482212-F095-4693-B66C-68F72D2FFAAA}" type="presOf" srcId="{7656607B-8642-4B6E-B328-F26B52E35F3F}" destId="{0F91425E-754E-4A66-BC3E-6F045897E9BF}" srcOrd="0" destOrd="0" presId="urn:microsoft.com/office/officeart/2005/8/layout/hList9"/>
    <dgm:cxn modelId="{D575E1DC-917E-4C18-9C6E-5BF675374F7E}" type="presOf" srcId="{50BC44D6-4A1B-4E6C-BCB2-6C7F7337779D}" destId="{1233CA12-63F4-470E-B5C7-148FF2DC2D17}" srcOrd="1" destOrd="0" presId="urn:microsoft.com/office/officeart/2005/8/layout/hList9"/>
    <dgm:cxn modelId="{56C7FAE7-C4EC-40E2-AB1C-74B51A3E6829}" type="presOf" srcId="{6F247F63-DAF1-4D15-BE37-90DA0A38D8CA}" destId="{E90D6DC9-D1C6-49AC-B093-5DF30CC29BD8}" srcOrd="0" destOrd="0" presId="urn:microsoft.com/office/officeart/2005/8/layout/hList9"/>
    <dgm:cxn modelId="{473F7D00-98C1-4C08-81E0-5F262788BB36}" srcId="{14B7C844-55C5-4112-B697-6BF47D4BED98}" destId="{D0E35D1E-E78E-44F5-BA1B-680A59575FC8}" srcOrd="0" destOrd="0" parTransId="{3DCCBA5E-F564-4546-8F9E-E15E4945E99A}" sibTransId="{3BAEBA55-6585-4505-B5BE-058539E7F5E1}"/>
    <dgm:cxn modelId="{7620A3D1-0A53-45B8-BDD2-357C99983A29}" type="presOf" srcId="{6F247F63-DAF1-4D15-BE37-90DA0A38D8CA}" destId="{CE260374-20CB-4B3C-99FE-D21A01296C3C}" srcOrd="1" destOrd="0" presId="urn:microsoft.com/office/officeart/2005/8/layout/hList9"/>
    <dgm:cxn modelId="{92355CE2-206C-489C-A11F-FCF0AE19B3F6}" type="presOf" srcId="{98FB9526-F5F2-4332-9AC8-79CD639A9261}" destId="{54C50975-E0F2-446A-9F5F-3B5A4DE70AA4}" srcOrd="1" destOrd="0" presId="urn:microsoft.com/office/officeart/2005/8/layout/hList9"/>
    <dgm:cxn modelId="{E7C1F9CA-170A-4EEC-87C3-ADFC56B50506}" type="presOf" srcId="{98FB9526-F5F2-4332-9AC8-79CD639A9261}" destId="{6E6EFDD6-C366-4B23-ABD2-1F3342EAA123}" srcOrd="0" destOrd="0" presId="urn:microsoft.com/office/officeart/2005/8/layout/hList9"/>
    <dgm:cxn modelId="{250FDCAD-690B-4386-A360-F479C10FC493}" type="presOf" srcId="{D0E35D1E-E78E-44F5-BA1B-680A59575FC8}" destId="{ABAD659F-2D31-4E93-B985-B50744507D1F}" srcOrd="1" destOrd="0" presId="urn:microsoft.com/office/officeart/2005/8/layout/hList9"/>
    <dgm:cxn modelId="{FE5B538B-C4AE-4775-8A69-910F4CFF9CB3}" srcId="{19B8A72F-FACD-48BB-87F6-0284940E029B}" destId="{661263AB-F918-40B8-8D63-1CC20A13BE2A}" srcOrd="2" destOrd="0" parTransId="{85578008-93B8-468A-B843-27BD0B190C36}" sibTransId="{C67D81D5-2968-4ABB-98D8-9BAD83A77EE8}"/>
    <dgm:cxn modelId="{F7719C75-7ABC-4C35-806E-2C5D7BA6091D}" srcId="{19B8A72F-FACD-48BB-87F6-0284940E029B}" destId="{98FB9526-F5F2-4332-9AC8-79CD639A9261}" srcOrd="0" destOrd="0" parTransId="{F52FAEE2-A3A5-4809-B4D3-249D8E2EEAA8}" sibTransId="{D64F5C7B-5251-41A9-B3B5-5D4EDFC5C9C3}"/>
    <dgm:cxn modelId="{05378841-7CCF-43D7-8FF7-E07CB5FD7A40}" srcId="{7656607B-8642-4B6E-B328-F26B52E35F3F}" destId="{19B8A72F-FACD-48BB-87F6-0284940E029B}" srcOrd="0" destOrd="0" parTransId="{6348AAC5-1435-4446-8DA2-D5DA210FD632}" sibTransId="{E3141D14-2664-4D3D-A60F-113CB62FC1D8}"/>
    <dgm:cxn modelId="{9C19A55A-2D7B-4532-9C58-5EB40D2325A9}" type="presOf" srcId="{661263AB-F918-40B8-8D63-1CC20A13BE2A}" destId="{3BB6251D-573B-4C52-BA35-5EED0F09F775}" srcOrd="0" destOrd="0" presId="urn:microsoft.com/office/officeart/2005/8/layout/hList9"/>
    <dgm:cxn modelId="{AEE8439C-13E8-4D08-8F53-A82C0918CC67}" srcId="{14B7C844-55C5-4112-B697-6BF47D4BED98}" destId="{6F247F63-DAF1-4D15-BE37-90DA0A38D8CA}" srcOrd="1" destOrd="0" parTransId="{2D441116-0AF6-40B5-BBDF-0F1B6752D299}" sibTransId="{DAE37E97-801E-4A02-A3F1-D8DF0FF19062}"/>
    <dgm:cxn modelId="{BE6CE9CC-EBC5-4558-A723-723961B5BE92}" type="presOf" srcId="{661263AB-F918-40B8-8D63-1CC20A13BE2A}" destId="{7B101C57-F76E-4297-95F7-2D209F7408A9}" srcOrd="1" destOrd="0" presId="urn:microsoft.com/office/officeart/2005/8/layout/hList9"/>
    <dgm:cxn modelId="{E8F4B0F5-8976-4ED1-8126-19B39F09E007}" srcId="{19B8A72F-FACD-48BB-87F6-0284940E029B}" destId="{9CEFEADF-D9D3-42B5-9C60-A77F251D971C}" srcOrd="1" destOrd="0" parTransId="{8AB15D9B-6F90-4368-9463-4D12785EA45F}" sibTransId="{01C6C223-0B23-419C-9968-A0C0B7980737}"/>
    <dgm:cxn modelId="{7C403729-028D-4893-ADDE-2CEF796CD0F0}" srcId="{14B7C844-55C5-4112-B697-6BF47D4BED98}" destId="{50BC44D6-4A1B-4E6C-BCB2-6C7F7337779D}" srcOrd="2" destOrd="0" parTransId="{2EE52D39-8552-4406-96A4-8C160350B3AD}" sibTransId="{83AF27C9-232C-4975-9E3D-BE2D8BF95DE5}"/>
    <dgm:cxn modelId="{1A9D45E6-3808-436E-A31F-826BFBF9DE84}" type="presOf" srcId="{50BC44D6-4A1B-4E6C-BCB2-6C7F7337779D}" destId="{4A887749-644F-4FBB-A693-26C41F3D2F2B}" srcOrd="0" destOrd="0" presId="urn:microsoft.com/office/officeart/2005/8/layout/hList9"/>
    <dgm:cxn modelId="{0DF9FAF0-E490-44F1-AF74-478F19892BA5}" type="presOf" srcId="{D0E35D1E-E78E-44F5-BA1B-680A59575FC8}" destId="{C98B5B08-D046-40F9-9A29-BDFAD266D1AC}" srcOrd="0" destOrd="0" presId="urn:microsoft.com/office/officeart/2005/8/layout/hList9"/>
    <dgm:cxn modelId="{5D737BBA-C99C-4F38-AE0E-8C6755D87772}" type="presOf" srcId="{14B7C844-55C5-4112-B697-6BF47D4BED98}" destId="{7B7E249D-9183-4CD5-B770-2B722A3C36B8}" srcOrd="0" destOrd="0" presId="urn:microsoft.com/office/officeart/2005/8/layout/hList9"/>
    <dgm:cxn modelId="{908C6D64-C34A-4741-9D1E-9E7EAF06A62E}" type="presOf" srcId="{9CEFEADF-D9D3-42B5-9C60-A77F251D971C}" destId="{F284B1CE-DC82-40BC-8A68-6F0407528499}" srcOrd="0" destOrd="0" presId="urn:microsoft.com/office/officeart/2005/8/layout/hList9"/>
    <dgm:cxn modelId="{F4087AF4-CD25-4F29-A472-893B9A88DF8F}" type="presOf" srcId="{19B8A72F-FACD-48BB-87F6-0284940E029B}" destId="{1C0BF643-8770-44DE-8767-4B70875FA496}" srcOrd="0" destOrd="0" presId="urn:microsoft.com/office/officeart/2005/8/layout/hList9"/>
    <dgm:cxn modelId="{9E70C411-4A71-495B-848B-80675D1BD5F8}" type="presParOf" srcId="{0F91425E-754E-4A66-BC3E-6F045897E9BF}" destId="{8CD7B120-D28F-4197-8D83-120047734493}" srcOrd="0" destOrd="0" presId="urn:microsoft.com/office/officeart/2005/8/layout/hList9"/>
    <dgm:cxn modelId="{A042FE84-9021-4699-8392-143D70266DF9}" type="presParOf" srcId="{0F91425E-754E-4A66-BC3E-6F045897E9BF}" destId="{99D9A64F-30AF-445D-A74F-CAB3C9FC22C1}" srcOrd="1" destOrd="0" presId="urn:microsoft.com/office/officeart/2005/8/layout/hList9"/>
    <dgm:cxn modelId="{C2F66EAB-AD23-44D1-B7A6-08EB64F866BD}" type="presParOf" srcId="{99D9A64F-30AF-445D-A74F-CAB3C9FC22C1}" destId="{DFFB09DA-EDA4-4CDC-98A3-E5548FAF80C4}" srcOrd="0" destOrd="0" presId="urn:microsoft.com/office/officeart/2005/8/layout/hList9"/>
    <dgm:cxn modelId="{02323648-03A7-45D0-A3BD-535736E4292A}" type="presParOf" srcId="{99D9A64F-30AF-445D-A74F-CAB3C9FC22C1}" destId="{A78B1E78-5107-484B-93E6-000D5E77F6CA}" srcOrd="1" destOrd="0" presId="urn:microsoft.com/office/officeart/2005/8/layout/hList9"/>
    <dgm:cxn modelId="{E685AD8D-2B1D-4236-AAB3-54976308E7EC}" type="presParOf" srcId="{A78B1E78-5107-484B-93E6-000D5E77F6CA}" destId="{6E6EFDD6-C366-4B23-ABD2-1F3342EAA123}" srcOrd="0" destOrd="0" presId="urn:microsoft.com/office/officeart/2005/8/layout/hList9"/>
    <dgm:cxn modelId="{B7DA59DC-0C0C-4CA6-9E1F-4F74A86BEC40}" type="presParOf" srcId="{A78B1E78-5107-484B-93E6-000D5E77F6CA}" destId="{54C50975-E0F2-446A-9F5F-3B5A4DE70AA4}" srcOrd="1" destOrd="0" presId="urn:microsoft.com/office/officeart/2005/8/layout/hList9"/>
    <dgm:cxn modelId="{37218E15-1A05-4244-A799-3F6FB0AEF156}" type="presParOf" srcId="{99D9A64F-30AF-445D-A74F-CAB3C9FC22C1}" destId="{74FBDCC0-B398-45EA-AA65-28596D00A680}" srcOrd="2" destOrd="0" presId="urn:microsoft.com/office/officeart/2005/8/layout/hList9"/>
    <dgm:cxn modelId="{1D464781-B482-418D-B52E-A836E26FA1B1}" type="presParOf" srcId="{74FBDCC0-B398-45EA-AA65-28596D00A680}" destId="{F284B1CE-DC82-40BC-8A68-6F0407528499}" srcOrd="0" destOrd="0" presId="urn:microsoft.com/office/officeart/2005/8/layout/hList9"/>
    <dgm:cxn modelId="{CAF958E4-7EB5-4564-95E0-0ED7FDC0997F}" type="presParOf" srcId="{74FBDCC0-B398-45EA-AA65-28596D00A680}" destId="{0FC3ED6A-8BE2-4E55-B06B-DC0B5F228872}" srcOrd="1" destOrd="0" presId="urn:microsoft.com/office/officeart/2005/8/layout/hList9"/>
    <dgm:cxn modelId="{9DF2F95F-938A-45C7-8685-20ADA8C43BEE}" type="presParOf" srcId="{99D9A64F-30AF-445D-A74F-CAB3C9FC22C1}" destId="{6E23A064-2CED-496F-9E8E-BA8CDD8C34C2}" srcOrd="3" destOrd="0" presId="urn:microsoft.com/office/officeart/2005/8/layout/hList9"/>
    <dgm:cxn modelId="{C393B875-A4CB-4374-B18C-129A4BFAB5D2}" type="presParOf" srcId="{6E23A064-2CED-496F-9E8E-BA8CDD8C34C2}" destId="{3BB6251D-573B-4C52-BA35-5EED0F09F775}" srcOrd="0" destOrd="0" presId="urn:microsoft.com/office/officeart/2005/8/layout/hList9"/>
    <dgm:cxn modelId="{82670E18-4C8D-47B1-AB85-36712AE08BE9}" type="presParOf" srcId="{6E23A064-2CED-496F-9E8E-BA8CDD8C34C2}" destId="{7B101C57-F76E-4297-95F7-2D209F7408A9}" srcOrd="1" destOrd="0" presId="urn:microsoft.com/office/officeart/2005/8/layout/hList9"/>
    <dgm:cxn modelId="{3F18C6E5-0F9D-40E1-B553-2948370A473C}" type="presParOf" srcId="{0F91425E-754E-4A66-BC3E-6F045897E9BF}" destId="{38EF8B35-EB2A-4E55-9EA9-4BC19B1C887D}" srcOrd="2" destOrd="0" presId="urn:microsoft.com/office/officeart/2005/8/layout/hList9"/>
    <dgm:cxn modelId="{334DF505-5DE6-4248-95AB-9085872456F5}" type="presParOf" srcId="{0F91425E-754E-4A66-BC3E-6F045897E9BF}" destId="{1C0BF643-8770-44DE-8767-4B70875FA496}" srcOrd="3" destOrd="0" presId="urn:microsoft.com/office/officeart/2005/8/layout/hList9"/>
    <dgm:cxn modelId="{F39F49B0-07FB-49B9-92C0-BE211FFFE2CE}" type="presParOf" srcId="{0F91425E-754E-4A66-BC3E-6F045897E9BF}" destId="{330912C9-D466-425B-8100-54F6C2611E5B}" srcOrd="4" destOrd="0" presId="urn:microsoft.com/office/officeart/2005/8/layout/hList9"/>
    <dgm:cxn modelId="{6F35DD5B-32D9-4DAA-9B0A-47C4CB4AB971}" type="presParOf" srcId="{0F91425E-754E-4A66-BC3E-6F045897E9BF}" destId="{E9B41FEC-15A4-44DB-B70F-CFE9B0A0A2BC}" srcOrd="5" destOrd="0" presId="urn:microsoft.com/office/officeart/2005/8/layout/hList9"/>
    <dgm:cxn modelId="{23570B50-DEC2-47E1-ABCC-D25DA22FD307}" type="presParOf" srcId="{0F91425E-754E-4A66-BC3E-6F045897E9BF}" destId="{89FA3E3B-8156-4820-A12B-7E97B732ECE2}" srcOrd="6" destOrd="0" presId="urn:microsoft.com/office/officeart/2005/8/layout/hList9"/>
    <dgm:cxn modelId="{8891151C-57FE-42FB-A89E-905A8C853C9C}" type="presParOf" srcId="{89FA3E3B-8156-4820-A12B-7E97B732ECE2}" destId="{C579BA10-A71A-47EE-A036-34FFDB3AECEF}" srcOrd="0" destOrd="0" presId="urn:microsoft.com/office/officeart/2005/8/layout/hList9"/>
    <dgm:cxn modelId="{623BACDC-BE0B-4FD4-8306-0FA96915F7EF}" type="presParOf" srcId="{89FA3E3B-8156-4820-A12B-7E97B732ECE2}" destId="{20947833-1554-4C66-AC9E-F1E56D7016E7}" srcOrd="1" destOrd="0" presId="urn:microsoft.com/office/officeart/2005/8/layout/hList9"/>
    <dgm:cxn modelId="{11103192-BFCF-4985-B047-045418D60AE6}" type="presParOf" srcId="{20947833-1554-4C66-AC9E-F1E56D7016E7}" destId="{C98B5B08-D046-40F9-9A29-BDFAD266D1AC}" srcOrd="0" destOrd="0" presId="urn:microsoft.com/office/officeart/2005/8/layout/hList9"/>
    <dgm:cxn modelId="{29A21A03-295B-4C33-9BB4-9F7C7ED07706}" type="presParOf" srcId="{20947833-1554-4C66-AC9E-F1E56D7016E7}" destId="{ABAD659F-2D31-4E93-B985-B50744507D1F}" srcOrd="1" destOrd="0" presId="urn:microsoft.com/office/officeart/2005/8/layout/hList9"/>
    <dgm:cxn modelId="{C95097F4-AC73-48A3-8ABF-013E18544AF7}" type="presParOf" srcId="{89FA3E3B-8156-4820-A12B-7E97B732ECE2}" destId="{BAF108BA-12A5-4451-BDE0-0D976494EE18}" srcOrd="2" destOrd="0" presId="urn:microsoft.com/office/officeart/2005/8/layout/hList9"/>
    <dgm:cxn modelId="{B7D39C5F-58A2-49E5-B549-2A6E2DE0CD2F}" type="presParOf" srcId="{BAF108BA-12A5-4451-BDE0-0D976494EE18}" destId="{E90D6DC9-D1C6-49AC-B093-5DF30CC29BD8}" srcOrd="0" destOrd="0" presId="urn:microsoft.com/office/officeart/2005/8/layout/hList9"/>
    <dgm:cxn modelId="{28D0D7F3-0131-449B-B736-88A24CF411BE}" type="presParOf" srcId="{BAF108BA-12A5-4451-BDE0-0D976494EE18}" destId="{CE260374-20CB-4B3C-99FE-D21A01296C3C}" srcOrd="1" destOrd="0" presId="urn:microsoft.com/office/officeart/2005/8/layout/hList9"/>
    <dgm:cxn modelId="{96ADCDC3-60B7-45C1-A595-138FEDFE6032}" type="presParOf" srcId="{89FA3E3B-8156-4820-A12B-7E97B732ECE2}" destId="{7369247E-C106-447F-A7CC-6F1F3B457A05}" srcOrd="3" destOrd="0" presId="urn:microsoft.com/office/officeart/2005/8/layout/hList9"/>
    <dgm:cxn modelId="{0EB7F807-40EA-49E2-9E65-BA6EE15E7142}" type="presParOf" srcId="{7369247E-C106-447F-A7CC-6F1F3B457A05}" destId="{4A887749-644F-4FBB-A693-26C41F3D2F2B}" srcOrd="0" destOrd="0" presId="urn:microsoft.com/office/officeart/2005/8/layout/hList9"/>
    <dgm:cxn modelId="{C2D6485D-9F0D-497C-B8FF-6F867FEEBE30}" type="presParOf" srcId="{7369247E-C106-447F-A7CC-6F1F3B457A05}" destId="{1233CA12-63F4-470E-B5C7-148FF2DC2D17}" srcOrd="1" destOrd="0" presId="urn:microsoft.com/office/officeart/2005/8/layout/hList9"/>
    <dgm:cxn modelId="{8F3E32DC-8B28-47CB-B98D-BD5170CA139C}" type="presParOf" srcId="{0F91425E-754E-4A66-BC3E-6F045897E9BF}" destId="{80F995E3-0217-47F5-A352-9B51B936CACE}" srcOrd="7" destOrd="0" presId="urn:microsoft.com/office/officeart/2005/8/layout/hList9"/>
    <dgm:cxn modelId="{F751ACA0-E556-4341-8E19-03C4E7CEAB82}" type="presParOf" srcId="{0F91425E-754E-4A66-BC3E-6F045897E9BF}" destId="{7B7E249D-9183-4CD5-B770-2B722A3C36B8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94EDF5B-4CF2-43EC-89EE-9FDB7A8453B0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225435-F206-4B29-A4BE-A91BAA22B439}">
      <dgm:prSet phldrT="[Текст]"/>
      <dgm:spPr/>
      <dgm:t>
        <a:bodyPr/>
        <a:lstStyle/>
        <a:p>
          <a:r>
            <a:rPr lang="ru-RU" dirty="0" smtClean="0"/>
            <a:t>Составляющие ВСОКО</a:t>
          </a:r>
          <a:endParaRPr lang="ru-RU" dirty="0"/>
        </a:p>
      </dgm:t>
    </dgm:pt>
    <dgm:pt modelId="{2397ABF9-4DD1-4CF4-8E05-B4741D38D8BE}" type="parTrans" cxnId="{D501A2E4-6087-492A-8DAB-30443EC65F85}">
      <dgm:prSet/>
      <dgm:spPr/>
      <dgm:t>
        <a:bodyPr/>
        <a:lstStyle/>
        <a:p>
          <a:endParaRPr lang="ru-RU"/>
        </a:p>
      </dgm:t>
    </dgm:pt>
    <dgm:pt modelId="{50322535-5F28-4D2A-A5C1-00799846A3B6}" type="sibTrans" cxnId="{D501A2E4-6087-492A-8DAB-30443EC65F85}">
      <dgm:prSet/>
      <dgm:spPr/>
      <dgm:t>
        <a:bodyPr/>
        <a:lstStyle/>
        <a:p>
          <a:endParaRPr lang="ru-RU"/>
        </a:p>
      </dgm:t>
    </dgm:pt>
    <dgm:pt modelId="{97BC4EA5-2CC1-410A-922A-C58C5EA95635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Оценка качества образования </a:t>
          </a:r>
          <a:endParaRPr lang="ru-RU" dirty="0">
            <a:solidFill>
              <a:schemeClr val="tx1"/>
            </a:solidFill>
          </a:endParaRPr>
        </a:p>
      </dgm:t>
    </dgm:pt>
    <dgm:pt modelId="{8A077E77-075E-4A9A-9724-6739F5856A4B}" type="parTrans" cxnId="{3BBB715F-E3C9-460A-9F4E-1F92DA81B604}">
      <dgm:prSet/>
      <dgm:spPr/>
      <dgm:t>
        <a:bodyPr/>
        <a:lstStyle/>
        <a:p>
          <a:endParaRPr lang="ru-RU"/>
        </a:p>
      </dgm:t>
    </dgm:pt>
    <dgm:pt modelId="{37CABBE9-83E5-4283-BE27-78817BA14E5D}" type="sibTrans" cxnId="{3BBB715F-E3C9-460A-9F4E-1F92DA81B604}">
      <dgm:prSet/>
      <dgm:spPr/>
      <dgm:t>
        <a:bodyPr/>
        <a:lstStyle/>
        <a:p>
          <a:endParaRPr lang="ru-RU"/>
        </a:p>
      </dgm:t>
    </dgm:pt>
    <dgm:pt modelId="{23424F4E-A255-4CF4-A533-7D3B0487683E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Организационная структура</a:t>
          </a:r>
          <a:endParaRPr lang="ru-RU" dirty="0">
            <a:solidFill>
              <a:schemeClr val="tx1"/>
            </a:solidFill>
          </a:endParaRPr>
        </a:p>
      </dgm:t>
    </dgm:pt>
    <dgm:pt modelId="{A49F6165-8DD3-49AE-B828-BAED56554507}" type="parTrans" cxnId="{0B65F1E6-B75B-4F64-BF68-B1911C2FCC1A}">
      <dgm:prSet/>
      <dgm:spPr/>
      <dgm:t>
        <a:bodyPr/>
        <a:lstStyle/>
        <a:p>
          <a:endParaRPr lang="ru-RU"/>
        </a:p>
      </dgm:t>
    </dgm:pt>
    <dgm:pt modelId="{D2494C7D-0D51-4555-88EC-B9BCB8A16BAF}" type="sibTrans" cxnId="{0B65F1E6-B75B-4F64-BF68-B1911C2FCC1A}">
      <dgm:prSet/>
      <dgm:spPr/>
      <dgm:t>
        <a:bodyPr/>
        <a:lstStyle/>
        <a:p>
          <a:endParaRPr lang="ru-RU"/>
        </a:p>
      </dgm:t>
    </dgm:pt>
    <dgm:pt modelId="{1C82558C-8073-40FC-A2F8-0BCCA7BF43AD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Школьный стандарт качества образования</a:t>
          </a:r>
          <a:endParaRPr lang="ru-RU" dirty="0">
            <a:solidFill>
              <a:schemeClr val="tx1"/>
            </a:solidFill>
          </a:endParaRPr>
        </a:p>
      </dgm:t>
    </dgm:pt>
    <dgm:pt modelId="{74CB12AC-D1FC-43D6-A706-431653495876}" type="parTrans" cxnId="{882E8106-F9BD-473E-BA65-9C2E4FFD79F5}">
      <dgm:prSet/>
      <dgm:spPr/>
      <dgm:t>
        <a:bodyPr/>
        <a:lstStyle/>
        <a:p>
          <a:endParaRPr lang="ru-RU"/>
        </a:p>
      </dgm:t>
    </dgm:pt>
    <dgm:pt modelId="{4AE38926-EBA0-4C90-9C42-780DAB0ADE25}" type="sibTrans" cxnId="{882E8106-F9BD-473E-BA65-9C2E4FFD79F5}">
      <dgm:prSet/>
      <dgm:spPr/>
      <dgm:t>
        <a:bodyPr/>
        <a:lstStyle/>
        <a:p>
          <a:endParaRPr lang="ru-RU"/>
        </a:p>
      </dgm:t>
    </dgm:pt>
    <dgm:pt modelId="{1FCF4BEF-C6AB-4273-B3C2-402D0FFD2465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 err="1" smtClean="0">
              <a:solidFill>
                <a:schemeClr val="tx1"/>
              </a:solidFill>
            </a:rPr>
            <a:t>Внутришкольный</a:t>
          </a:r>
          <a:r>
            <a:rPr lang="ru-RU" dirty="0" smtClean="0">
              <a:solidFill>
                <a:schemeClr val="tx1"/>
              </a:solidFill>
            </a:rPr>
            <a:t> стандарт качества образования</a:t>
          </a:r>
          <a:endParaRPr lang="ru-RU" dirty="0">
            <a:solidFill>
              <a:schemeClr val="tx1"/>
            </a:solidFill>
          </a:endParaRPr>
        </a:p>
      </dgm:t>
    </dgm:pt>
    <dgm:pt modelId="{ECEA9C0E-B1CA-4DA1-9E79-790109CA63A4}" type="parTrans" cxnId="{468AE940-D4F9-4038-BC6F-32ED52FEE130}">
      <dgm:prSet/>
      <dgm:spPr/>
    </dgm:pt>
    <dgm:pt modelId="{45FD241D-BCB9-4E0B-95B8-5C4C72E95C2E}" type="sibTrans" cxnId="{468AE940-D4F9-4038-BC6F-32ED52FEE130}">
      <dgm:prSet/>
      <dgm:spPr/>
    </dgm:pt>
    <dgm:pt modelId="{3FC9418E-D7EB-4675-AEDA-1EC4C670D9C4}" type="pres">
      <dgm:prSet presAssocID="{394EDF5B-4CF2-43EC-89EE-9FDB7A8453B0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C63AA29-85AC-43A3-964E-9388E7E9B189}" type="pres">
      <dgm:prSet presAssocID="{C1225435-F206-4B29-A4BE-A91BAA22B439}" presName="roof" presStyleLbl="dkBgShp" presStyleIdx="0" presStyleCnt="2"/>
      <dgm:spPr/>
      <dgm:t>
        <a:bodyPr/>
        <a:lstStyle/>
        <a:p>
          <a:endParaRPr lang="ru-RU"/>
        </a:p>
      </dgm:t>
    </dgm:pt>
    <dgm:pt modelId="{75FBDD8D-C7C2-4BFF-BB02-51F11D43D13D}" type="pres">
      <dgm:prSet presAssocID="{C1225435-F206-4B29-A4BE-A91BAA22B439}" presName="pillars" presStyleCnt="0"/>
      <dgm:spPr/>
    </dgm:pt>
    <dgm:pt modelId="{3DE33C5F-B185-403A-980C-64164D1D8BA7}" type="pres">
      <dgm:prSet presAssocID="{C1225435-F206-4B29-A4BE-A91BAA22B439}" presName="pillar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11168A-42C8-40F5-BCAB-B0CE2FD07719}" type="pres">
      <dgm:prSet presAssocID="{23424F4E-A255-4CF4-A533-7D3B0487683E}" presName="pillarX" presStyleLbl="node1" presStyleIdx="1" presStyleCnt="4" custLinFactNeighborX="901" custLinFactNeighborY="-39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6BD11C-8B62-4BC7-88B1-0DB0D7659FC6}" type="pres">
      <dgm:prSet presAssocID="{1FCF4BEF-C6AB-4273-B3C2-402D0FFD2465}" presName="pillarX" presStyleLbl="node1" presStyleIdx="2" presStyleCnt="4" custLinFactNeighborX="1802" custLinFactNeighborY="-99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A49189-2758-49AA-B570-E153E21A24F1}" type="pres">
      <dgm:prSet presAssocID="{1C82558C-8073-40FC-A2F8-0BCCA7BF43AD}" presName="pillarX" presStyleLbl="node1" presStyleIdx="3" presStyleCnt="4" custLinFactNeighborX="-901" custLinFactNeighborY="-158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246229-BF5A-4B5D-8C03-CB732B790A7F}" type="pres">
      <dgm:prSet presAssocID="{C1225435-F206-4B29-A4BE-A91BAA22B439}" presName="base" presStyleLbl="dkBgShp" presStyleIdx="1" presStyleCnt="2"/>
      <dgm:spPr/>
    </dgm:pt>
  </dgm:ptLst>
  <dgm:cxnLst>
    <dgm:cxn modelId="{882E8106-F9BD-473E-BA65-9C2E4FFD79F5}" srcId="{C1225435-F206-4B29-A4BE-A91BAA22B439}" destId="{1C82558C-8073-40FC-A2F8-0BCCA7BF43AD}" srcOrd="3" destOrd="0" parTransId="{74CB12AC-D1FC-43D6-A706-431653495876}" sibTransId="{4AE38926-EBA0-4C90-9C42-780DAB0ADE25}"/>
    <dgm:cxn modelId="{9AA78062-F057-4678-A6FA-73FC7F2157EE}" type="presOf" srcId="{23424F4E-A255-4CF4-A533-7D3B0487683E}" destId="{6511168A-42C8-40F5-BCAB-B0CE2FD07719}" srcOrd="0" destOrd="0" presId="urn:microsoft.com/office/officeart/2005/8/layout/hList3"/>
    <dgm:cxn modelId="{D501A2E4-6087-492A-8DAB-30443EC65F85}" srcId="{394EDF5B-4CF2-43EC-89EE-9FDB7A8453B0}" destId="{C1225435-F206-4B29-A4BE-A91BAA22B439}" srcOrd="0" destOrd="0" parTransId="{2397ABF9-4DD1-4CF4-8E05-B4741D38D8BE}" sibTransId="{50322535-5F28-4D2A-A5C1-00799846A3B6}"/>
    <dgm:cxn modelId="{003A090B-8FE7-42C3-8537-0379A1E04E95}" type="presOf" srcId="{97BC4EA5-2CC1-410A-922A-C58C5EA95635}" destId="{3DE33C5F-B185-403A-980C-64164D1D8BA7}" srcOrd="0" destOrd="0" presId="urn:microsoft.com/office/officeart/2005/8/layout/hList3"/>
    <dgm:cxn modelId="{3BBB715F-E3C9-460A-9F4E-1F92DA81B604}" srcId="{C1225435-F206-4B29-A4BE-A91BAA22B439}" destId="{97BC4EA5-2CC1-410A-922A-C58C5EA95635}" srcOrd="0" destOrd="0" parTransId="{8A077E77-075E-4A9A-9724-6739F5856A4B}" sibTransId="{37CABBE9-83E5-4283-BE27-78817BA14E5D}"/>
    <dgm:cxn modelId="{468AE940-D4F9-4038-BC6F-32ED52FEE130}" srcId="{C1225435-F206-4B29-A4BE-A91BAA22B439}" destId="{1FCF4BEF-C6AB-4273-B3C2-402D0FFD2465}" srcOrd="2" destOrd="0" parTransId="{ECEA9C0E-B1CA-4DA1-9E79-790109CA63A4}" sibTransId="{45FD241D-BCB9-4E0B-95B8-5C4C72E95C2E}"/>
    <dgm:cxn modelId="{0B65F1E6-B75B-4F64-BF68-B1911C2FCC1A}" srcId="{C1225435-F206-4B29-A4BE-A91BAA22B439}" destId="{23424F4E-A255-4CF4-A533-7D3B0487683E}" srcOrd="1" destOrd="0" parTransId="{A49F6165-8DD3-49AE-B828-BAED56554507}" sibTransId="{D2494C7D-0D51-4555-88EC-B9BCB8A16BAF}"/>
    <dgm:cxn modelId="{85C86CA0-BFF0-4E02-9E51-2D7F3C3F4D50}" type="presOf" srcId="{1FCF4BEF-C6AB-4273-B3C2-402D0FFD2465}" destId="{CB6BD11C-8B62-4BC7-88B1-0DB0D7659FC6}" srcOrd="0" destOrd="0" presId="urn:microsoft.com/office/officeart/2005/8/layout/hList3"/>
    <dgm:cxn modelId="{A2E02271-05D8-43AD-A854-BF14DF18B329}" type="presOf" srcId="{394EDF5B-4CF2-43EC-89EE-9FDB7A8453B0}" destId="{3FC9418E-D7EB-4675-AEDA-1EC4C670D9C4}" srcOrd="0" destOrd="0" presId="urn:microsoft.com/office/officeart/2005/8/layout/hList3"/>
    <dgm:cxn modelId="{A4BC58FD-2A6F-4C6A-AE8C-E9B7899E9330}" type="presOf" srcId="{1C82558C-8073-40FC-A2F8-0BCCA7BF43AD}" destId="{EFA49189-2758-49AA-B570-E153E21A24F1}" srcOrd="0" destOrd="0" presId="urn:microsoft.com/office/officeart/2005/8/layout/hList3"/>
    <dgm:cxn modelId="{D8EE0284-85BE-4174-BCDD-2E3F6F8868FA}" type="presOf" srcId="{C1225435-F206-4B29-A4BE-A91BAA22B439}" destId="{EC63AA29-85AC-43A3-964E-9388E7E9B189}" srcOrd="0" destOrd="0" presId="urn:microsoft.com/office/officeart/2005/8/layout/hList3"/>
    <dgm:cxn modelId="{9C4AAC3A-86BC-4C9B-822D-BDD298DFFBE0}" type="presParOf" srcId="{3FC9418E-D7EB-4675-AEDA-1EC4C670D9C4}" destId="{EC63AA29-85AC-43A3-964E-9388E7E9B189}" srcOrd="0" destOrd="0" presId="urn:microsoft.com/office/officeart/2005/8/layout/hList3"/>
    <dgm:cxn modelId="{1E63C2FB-599F-4C9F-9963-7C6F651B3AEE}" type="presParOf" srcId="{3FC9418E-D7EB-4675-AEDA-1EC4C670D9C4}" destId="{75FBDD8D-C7C2-4BFF-BB02-51F11D43D13D}" srcOrd="1" destOrd="0" presId="urn:microsoft.com/office/officeart/2005/8/layout/hList3"/>
    <dgm:cxn modelId="{63B19EBD-8EE0-4B76-98C1-5FD7D2B6DFD6}" type="presParOf" srcId="{75FBDD8D-C7C2-4BFF-BB02-51F11D43D13D}" destId="{3DE33C5F-B185-403A-980C-64164D1D8BA7}" srcOrd="0" destOrd="0" presId="urn:microsoft.com/office/officeart/2005/8/layout/hList3"/>
    <dgm:cxn modelId="{35ED6B27-C57A-4794-9CA1-D51ABB97A957}" type="presParOf" srcId="{75FBDD8D-C7C2-4BFF-BB02-51F11D43D13D}" destId="{6511168A-42C8-40F5-BCAB-B0CE2FD07719}" srcOrd="1" destOrd="0" presId="urn:microsoft.com/office/officeart/2005/8/layout/hList3"/>
    <dgm:cxn modelId="{9ED86D2E-CF4E-4D38-8E9D-8AF22988DA78}" type="presParOf" srcId="{75FBDD8D-C7C2-4BFF-BB02-51F11D43D13D}" destId="{CB6BD11C-8B62-4BC7-88B1-0DB0D7659FC6}" srcOrd="2" destOrd="0" presId="urn:microsoft.com/office/officeart/2005/8/layout/hList3"/>
    <dgm:cxn modelId="{34DBD42A-0066-4E66-BE6C-6FC5218061A2}" type="presParOf" srcId="{75FBDD8D-C7C2-4BFF-BB02-51F11D43D13D}" destId="{EFA49189-2758-49AA-B570-E153E21A24F1}" srcOrd="3" destOrd="0" presId="urn:microsoft.com/office/officeart/2005/8/layout/hList3"/>
    <dgm:cxn modelId="{90CAF512-F620-46F2-B2EA-744AF1B087FF}" type="presParOf" srcId="{3FC9418E-D7EB-4675-AEDA-1EC4C670D9C4}" destId="{17246229-BF5A-4B5D-8C03-CB732B790A7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BC09AA-6BEE-48D3-AFB7-192C365AABF6}">
      <dsp:nvSpPr>
        <dsp:cNvPr id="0" name=""/>
        <dsp:cNvSpPr/>
      </dsp:nvSpPr>
      <dsp:spPr>
        <a:xfrm>
          <a:off x="0" y="9554"/>
          <a:ext cx="8229600" cy="1314604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Согласование и утверждение единых критериев оценивания, преимущественное использование объективных оценочных методов и процедур</a:t>
          </a:r>
          <a:endParaRPr lang="ru-RU" sz="1700" b="1" kern="1200" dirty="0">
            <a:solidFill>
              <a:schemeClr val="tx1"/>
            </a:solidFill>
          </a:endParaRPr>
        </a:p>
      </dsp:txBody>
      <dsp:txXfrm>
        <a:off x="64174" y="73728"/>
        <a:ext cx="8101252" cy="1186256"/>
      </dsp:txXfrm>
    </dsp:sp>
    <dsp:sp modelId="{0A41A7BA-6A2B-4870-9EE2-53CCE909DC37}">
      <dsp:nvSpPr>
        <dsp:cNvPr id="0" name=""/>
        <dsp:cNvSpPr/>
      </dsp:nvSpPr>
      <dsp:spPr>
        <a:xfrm>
          <a:off x="0" y="1324159"/>
          <a:ext cx="8229600" cy="281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300" kern="1200" dirty="0"/>
        </a:p>
      </dsp:txBody>
      <dsp:txXfrm>
        <a:off x="0" y="1324159"/>
        <a:ext cx="8229600" cy="281520"/>
      </dsp:txXfrm>
    </dsp:sp>
    <dsp:sp modelId="{84E3FE1E-DD74-4CD5-BCEA-6B167C877592}">
      <dsp:nvSpPr>
        <dsp:cNvPr id="0" name=""/>
        <dsp:cNvSpPr/>
      </dsp:nvSpPr>
      <dsp:spPr>
        <a:xfrm>
          <a:off x="0" y="1605679"/>
          <a:ext cx="8229600" cy="1314604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Включение педагогических работников в </a:t>
          </a:r>
          <a:r>
            <a:rPr lang="ru-RU" sz="1700" b="1" kern="1200" dirty="0" err="1" smtClean="0">
              <a:solidFill>
                <a:schemeClr val="tx1"/>
              </a:solidFill>
            </a:rPr>
            <a:t>критериальный</a:t>
          </a:r>
          <a:r>
            <a:rPr lang="ru-RU" sz="1700" b="1" kern="1200" dirty="0" smtClean="0">
              <a:solidFill>
                <a:schemeClr val="tx1"/>
              </a:solidFill>
            </a:rPr>
            <a:t> самоанализ и самооценку деятельности</a:t>
          </a:r>
          <a:endParaRPr lang="ru-RU" sz="1700" b="1" kern="1200" dirty="0">
            <a:solidFill>
              <a:schemeClr val="tx1"/>
            </a:solidFill>
          </a:endParaRPr>
        </a:p>
      </dsp:txBody>
      <dsp:txXfrm>
        <a:off x="64174" y="1669853"/>
        <a:ext cx="8101252" cy="1186256"/>
      </dsp:txXfrm>
    </dsp:sp>
    <dsp:sp modelId="{328098B2-0B35-4CC3-9789-EB9CD3673E53}">
      <dsp:nvSpPr>
        <dsp:cNvPr id="0" name=""/>
        <dsp:cNvSpPr/>
      </dsp:nvSpPr>
      <dsp:spPr>
        <a:xfrm>
          <a:off x="0" y="2920283"/>
          <a:ext cx="8229600" cy="2815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1590" rIns="120904" bIns="2159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300" kern="1200" dirty="0"/>
        </a:p>
      </dsp:txBody>
      <dsp:txXfrm>
        <a:off x="0" y="2920283"/>
        <a:ext cx="8229600" cy="281520"/>
      </dsp:txXfrm>
    </dsp:sp>
    <dsp:sp modelId="{003E9B96-574C-44BE-A1C4-7100FDAD6043}">
      <dsp:nvSpPr>
        <dsp:cNvPr id="0" name=""/>
        <dsp:cNvSpPr/>
      </dsp:nvSpPr>
      <dsp:spPr>
        <a:xfrm>
          <a:off x="0" y="3201803"/>
          <a:ext cx="8229600" cy="1314604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Соизмерение размеров оплаты труда педагогических работников с его результатами и условиями,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дифференциация этих размеров в зависимости 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от конкретных результатов</a:t>
          </a:r>
          <a:endParaRPr lang="ru-RU" sz="1700" b="1" kern="1200" dirty="0">
            <a:solidFill>
              <a:schemeClr val="tx1"/>
            </a:solidFill>
          </a:endParaRPr>
        </a:p>
      </dsp:txBody>
      <dsp:txXfrm>
        <a:off x="64174" y="3265977"/>
        <a:ext cx="8101252" cy="11862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FDD870-F219-4E0F-B9C7-055FB73B3FB6}">
      <dsp:nvSpPr>
        <dsp:cNvPr id="0" name=""/>
        <dsp:cNvSpPr/>
      </dsp:nvSpPr>
      <dsp:spPr>
        <a:xfrm>
          <a:off x="2567212" y="1805326"/>
          <a:ext cx="5837303" cy="34293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227584" rIns="227584" bIns="227584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Получить объективную информацию о состоянии качества, тенденциях, его изменениях и причинах, влияющих на его уровень</a:t>
          </a:r>
          <a:endParaRPr lang="ru-RU" sz="3200" kern="1200" dirty="0"/>
        </a:p>
      </dsp:txBody>
      <dsp:txXfrm>
        <a:off x="3501181" y="1805326"/>
        <a:ext cx="4903334" cy="3429374"/>
      </dsp:txXfrm>
    </dsp:sp>
    <dsp:sp modelId="{1C0F67F7-97B6-4E96-9D71-706CCD8D196C}">
      <dsp:nvSpPr>
        <dsp:cNvPr id="0" name=""/>
        <dsp:cNvSpPr/>
      </dsp:nvSpPr>
      <dsp:spPr>
        <a:xfrm>
          <a:off x="228572" y="76208"/>
          <a:ext cx="3427660" cy="34276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цель</a:t>
          </a:r>
          <a:endParaRPr lang="ru-RU" sz="6500" kern="1200" dirty="0"/>
        </a:p>
      </dsp:txBody>
      <dsp:txXfrm>
        <a:off x="730541" y="578177"/>
        <a:ext cx="2423722" cy="24237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DC05A0-C062-4E4C-B539-5D108C3BDCE5}">
      <dsp:nvSpPr>
        <dsp:cNvPr id="0" name=""/>
        <dsp:cNvSpPr/>
      </dsp:nvSpPr>
      <dsp:spPr>
        <a:xfrm>
          <a:off x="3306951" y="3624527"/>
          <a:ext cx="2449591" cy="24495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100" kern="1200" dirty="0" smtClean="0"/>
            <a:t>задачи</a:t>
          </a:r>
          <a:endParaRPr lang="ru-RU" sz="4100" kern="1200" dirty="0"/>
        </a:p>
      </dsp:txBody>
      <dsp:txXfrm>
        <a:off x="3665685" y="3983261"/>
        <a:ext cx="1732123" cy="1732123"/>
      </dsp:txXfrm>
    </dsp:sp>
    <dsp:sp modelId="{CD5FB526-8C76-4F3B-8EDC-38AF17F44D20}">
      <dsp:nvSpPr>
        <dsp:cNvPr id="0" name=""/>
        <dsp:cNvSpPr/>
      </dsp:nvSpPr>
      <dsp:spPr>
        <a:xfrm rot="10800000">
          <a:off x="818027" y="4500256"/>
          <a:ext cx="2352032" cy="69813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B467B7-4400-4BD5-9CC8-00CFC692FED7}">
      <dsp:nvSpPr>
        <dsp:cNvPr id="0" name=""/>
        <dsp:cNvSpPr/>
      </dsp:nvSpPr>
      <dsp:spPr>
        <a:xfrm>
          <a:off x="-39329" y="4163437"/>
          <a:ext cx="1714714" cy="1371771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Формирование единого понимания критериев качества образования и подходов к его измерению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849" y="4203615"/>
        <a:ext cx="1634358" cy="1291415"/>
      </dsp:txXfrm>
    </dsp:sp>
    <dsp:sp modelId="{B3A50375-0C1E-4CCC-959A-D4E3DEF620B2}">
      <dsp:nvSpPr>
        <dsp:cNvPr id="0" name=""/>
        <dsp:cNvSpPr/>
      </dsp:nvSpPr>
      <dsp:spPr>
        <a:xfrm rot="12960000">
          <a:off x="1302686" y="3008632"/>
          <a:ext cx="2352032" cy="69813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9C331A-B156-42E7-B5A8-6983286DB08E}">
      <dsp:nvSpPr>
        <dsp:cNvPr id="0" name=""/>
        <dsp:cNvSpPr/>
      </dsp:nvSpPr>
      <dsp:spPr>
        <a:xfrm>
          <a:off x="669928" y="1980568"/>
          <a:ext cx="1714714" cy="1371771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Информационное, аналитическое и экспертное обеспечение мониторинга школьной системы образования</a:t>
          </a:r>
          <a:endParaRPr lang="ru-RU" sz="13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10106" y="2020746"/>
        <a:ext cx="1634358" cy="1291415"/>
      </dsp:txXfrm>
    </dsp:sp>
    <dsp:sp modelId="{C02EB823-FF3F-45C8-9A35-C0B334EFF315}">
      <dsp:nvSpPr>
        <dsp:cNvPr id="0" name=""/>
        <dsp:cNvSpPr/>
      </dsp:nvSpPr>
      <dsp:spPr>
        <a:xfrm rot="15120000">
          <a:off x="2571537" y="2086757"/>
          <a:ext cx="2352032" cy="69813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95A16E-52CC-4648-9808-236FDA661462}">
      <dsp:nvSpPr>
        <dsp:cNvPr id="0" name=""/>
        <dsp:cNvSpPr/>
      </dsp:nvSpPr>
      <dsp:spPr>
        <a:xfrm>
          <a:off x="2526787" y="631480"/>
          <a:ext cx="1714714" cy="1371771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Разработка единой информационно- технологической базы системы оценки качества образования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66965" y="671658"/>
        <a:ext cx="1634358" cy="1291415"/>
      </dsp:txXfrm>
    </dsp:sp>
    <dsp:sp modelId="{EB18DE09-E5B2-4681-9860-453370453B49}">
      <dsp:nvSpPr>
        <dsp:cNvPr id="0" name=""/>
        <dsp:cNvSpPr/>
      </dsp:nvSpPr>
      <dsp:spPr>
        <a:xfrm rot="17280000">
          <a:off x="4139924" y="2086757"/>
          <a:ext cx="2352032" cy="69813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F30724-3B8A-4AFE-BA55-00324F5BA98C}">
      <dsp:nvSpPr>
        <dsp:cNvPr id="0" name=""/>
        <dsp:cNvSpPr/>
      </dsp:nvSpPr>
      <dsp:spPr>
        <a:xfrm>
          <a:off x="4785751" y="631480"/>
          <a:ext cx="1787195" cy="1371771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Изучение и самооценка состояния развития образования в МОУ с прогностической целью определения возможного рейтинга школы по результатам государственной аккредитации</a:t>
          </a:r>
          <a:endParaRPr lang="ru-RU" sz="10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825929" y="671658"/>
        <a:ext cx="1706839" cy="1291415"/>
      </dsp:txXfrm>
    </dsp:sp>
    <dsp:sp modelId="{3AF4C72D-7A4B-4E6F-8AC0-D3D18CBD9D16}">
      <dsp:nvSpPr>
        <dsp:cNvPr id="0" name=""/>
        <dsp:cNvSpPr/>
      </dsp:nvSpPr>
      <dsp:spPr>
        <a:xfrm rot="19649700">
          <a:off x="5493020" y="3107139"/>
          <a:ext cx="2450121" cy="69813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96B726-9715-4D98-B6C6-13D650252A26}">
      <dsp:nvSpPr>
        <dsp:cNvPr id="0" name=""/>
        <dsp:cNvSpPr/>
      </dsp:nvSpPr>
      <dsp:spPr>
        <a:xfrm>
          <a:off x="6776354" y="2112005"/>
          <a:ext cx="1949750" cy="1371771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Формирование ресурсной базы и обеспечение функционирования школьной образовательной статистики и мониторинга качества образования</a:t>
          </a:r>
          <a:endParaRPr lang="ru-RU" sz="11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816532" y="2152183"/>
        <a:ext cx="1869394" cy="1291415"/>
      </dsp:txXfrm>
    </dsp:sp>
    <dsp:sp modelId="{A6606004-2A2B-4793-BCFB-5EA018C03D0A}">
      <dsp:nvSpPr>
        <dsp:cNvPr id="0" name=""/>
        <dsp:cNvSpPr/>
      </dsp:nvSpPr>
      <dsp:spPr>
        <a:xfrm>
          <a:off x="5893433" y="4500256"/>
          <a:ext cx="2352032" cy="69813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63D927-11CD-4DA2-ADED-EB9EA413F812}">
      <dsp:nvSpPr>
        <dsp:cNvPr id="0" name=""/>
        <dsp:cNvSpPr/>
      </dsp:nvSpPr>
      <dsp:spPr>
        <a:xfrm>
          <a:off x="7307603" y="4163437"/>
          <a:ext cx="1875725" cy="1371771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Выявление факторов, влияющих на образовательные соревнования ; повышение квалификации педагогических работников</a:t>
          </a:r>
          <a:endParaRPr lang="ru-RU" sz="120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347781" y="4203615"/>
        <a:ext cx="1795369" cy="129141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250C61-A202-48D5-8845-017657F208F5}">
      <dsp:nvSpPr>
        <dsp:cNvPr id="0" name=""/>
        <dsp:cNvSpPr/>
      </dsp:nvSpPr>
      <dsp:spPr>
        <a:xfrm>
          <a:off x="304791" y="381008"/>
          <a:ext cx="2945457" cy="1767274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</a:rPr>
            <a:t>Обеспечение регионального стандарта качества образования и удовлетворение потребности в получении качественного образования со стороны всех субъектов школьного образования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304791" y="381008"/>
        <a:ext cx="2945457" cy="1767274"/>
      </dsp:txXfrm>
    </dsp:sp>
    <dsp:sp modelId="{ADD02CA0-9FFE-413D-9BD9-AB5E978F45E3}">
      <dsp:nvSpPr>
        <dsp:cNvPr id="0" name=""/>
        <dsp:cNvSpPr/>
      </dsp:nvSpPr>
      <dsp:spPr>
        <a:xfrm>
          <a:off x="4800590" y="381008"/>
          <a:ext cx="2945457" cy="1767274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</a:rPr>
            <a:t>Аналитическое сопровождение управления качеством обучения и воспитания школьников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4800590" y="381008"/>
        <a:ext cx="2945457" cy="1767274"/>
      </dsp:txXfrm>
    </dsp:sp>
    <dsp:sp modelId="{FA543440-9321-4A2F-9B6D-F271F386330A}">
      <dsp:nvSpPr>
        <dsp:cNvPr id="0" name=""/>
        <dsp:cNvSpPr/>
      </dsp:nvSpPr>
      <dsp:spPr>
        <a:xfrm>
          <a:off x="533388" y="3505207"/>
          <a:ext cx="2945457" cy="1767274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</a:rPr>
            <a:t>Экспертиза и диагностика, оценка и прогноз основных тенденций развития школы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533388" y="3505207"/>
        <a:ext cx="2945457" cy="1767274"/>
      </dsp:txXfrm>
    </dsp:sp>
    <dsp:sp modelId="{153C4A49-5792-45B0-9C5B-517255AA1926}">
      <dsp:nvSpPr>
        <dsp:cNvPr id="0" name=""/>
        <dsp:cNvSpPr/>
      </dsp:nvSpPr>
      <dsp:spPr>
        <a:xfrm>
          <a:off x="4876789" y="3429002"/>
          <a:ext cx="2945457" cy="1767274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tx1"/>
              </a:solidFill>
            </a:rPr>
            <a:t>Информационное обеспечение управленческих решений по проблемам повышения качества образования</a:t>
          </a:r>
          <a:endParaRPr lang="ru-RU" sz="1500" kern="1200" dirty="0">
            <a:solidFill>
              <a:schemeClr val="tx1"/>
            </a:solidFill>
          </a:endParaRPr>
        </a:p>
      </dsp:txBody>
      <dsp:txXfrm>
        <a:off x="4876789" y="3429002"/>
        <a:ext cx="2945457" cy="1767274"/>
      </dsp:txXfrm>
    </dsp:sp>
    <dsp:sp modelId="{8135CB2A-A02A-4E94-99DD-7C1DB560CD7F}">
      <dsp:nvSpPr>
        <dsp:cNvPr id="0" name=""/>
        <dsp:cNvSpPr/>
      </dsp:nvSpPr>
      <dsp:spPr>
        <a:xfrm>
          <a:off x="2514591" y="1981192"/>
          <a:ext cx="2945457" cy="176727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функции</a:t>
          </a:r>
          <a:endParaRPr lang="ru-RU" sz="3600" kern="1200" dirty="0"/>
        </a:p>
      </dsp:txBody>
      <dsp:txXfrm>
        <a:off x="2514591" y="1981192"/>
        <a:ext cx="2945457" cy="17672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6EFDD6-C366-4B23-ABD2-1F3342EAA123}">
      <dsp:nvSpPr>
        <dsp:cNvPr id="0" name=""/>
        <dsp:cNvSpPr/>
      </dsp:nvSpPr>
      <dsp:spPr>
        <a:xfrm>
          <a:off x="1461641" y="864745"/>
          <a:ext cx="2737367" cy="18258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*</a:t>
          </a:r>
          <a:r>
            <a:rPr lang="ru-RU" sz="1800" kern="1200" dirty="0" smtClean="0"/>
            <a:t>Учебные и </a:t>
          </a:r>
          <a:r>
            <a:rPr lang="ru-RU" sz="1800" kern="1200" dirty="0" err="1" smtClean="0"/>
            <a:t>внеучебные</a:t>
          </a:r>
          <a:r>
            <a:rPr lang="ru-RU" sz="1800" kern="1200" dirty="0" smtClean="0"/>
            <a:t> достижения учащихся</a:t>
          </a:r>
          <a:endParaRPr lang="ru-RU" sz="1800" kern="1200" dirty="0"/>
        </a:p>
      </dsp:txBody>
      <dsp:txXfrm>
        <a:off x="1899619" y="864745"/>
        <a:ext cx="2299388" cy="1825824"/>
      </dsp:txXfrm>
    </dsp:sp>
    <dsp:sp modelId="{F284B1CE-DC82-40BC-8A68-6F0407528499}">
      <dsp:nvSpPr>
        <dsp:cNvPr id="0" name=""/>
        <dsp:cNvSpPr/>
      </dsp:nvSpPr>
      <dsp:spPr>
        <a:xfrm>
          <a:off x="1469647" y="2690570"/>
          <a:ext cx="2721354" cy="18258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*</a:t>
          </a:r>
          <a:r>
            <a:rPr lang="ru-RU" sz="1800" kern="1200" dirty="0" smtClean="0"/>
            <a:t>Продуктивность, 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профессионализм 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 квалификация педагогических работников</a:t>
          </a:r>
          <a:endParaRPr lang="ru-RU" sz="1800" kern="1200" dirty="0"/>
        </a:p>
      </dsp:txBody>
      <dsp:txXfrm>
        <a:off x="1905064" y="2690570"/>
        <a:ext cx="2285937" cy="1825824"/>
      </dsp:txXfrm>
    </dsp:sp>
    <dsp:sp modelId="{3BB6251D-573B-4C52-BA35-5EED0F09F775}">
      <dsp:nvSpPr>
        <dsp:cNvPr id="0" name=""/>
        <dsp:cNvSpPr/>
      </dsp:nvSpPr>
      <dsp:spPr>
        <a:xfrm>
          <a:off x="1461641" y="4516394"/>
          <a:ext cx="2737367" cy="18258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*материально-технические ресурсы образовательного учреждения </a:t>
          </a:r>
          <a:endParaRPr lang="ru-RU" sz="1700" kern="1200" dirty="0"/>
        </a:p>
      </dsp:txBody>
      <dsp:txXfrm>
        <a:off x="1899619" y="4516394"/>
        <a:ext cx="2299388" cy="1825824"/>
      </dsp:txXfrm>
    </dsp:sp>
    <dsp:sp modelId="{1C0BF643-8770-44DE-8767-4B70875FA496}">
      <dsp:nvSpPr>
        <dsp:cNvPr id="0" name=""/>
        <dsp:cNvSpPr/>
      </dsp:nvSpPr>
      <dsp:spPr>
        <a:xfrm>
          <a:off x="1711" y="152409"/>
          <a:ext cx="1824911" cy="18249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объект</a:t>
          </a:r>
          <a:endParaRPr lang="ru-RU" sz="2600" kern="1200" dirty="0"/>
        </a:p>
      </dsp:txBody>
      <dsp:txXfrm>
        <a:off x="268963" y="419661"/>
        <a:ext cx="1290407" cy="1290407"/>
      </dsp:txXfrm>
    </dsp:sp>
    <dsp:sp modelId="{C98B5B08-D046-40F9-9A29-BDFAD266D1AC}">
      <dsp:nvSpPr>
        <dsp:cNvPr id="0" name=""/>
        <dsp:cNvSpPr/>
      </dsp:nvSpPr>
      <dsp:spPr>
        <a:xfrm>
          <a:off x="6023920" y="864745"/>
          <a:ext cx="2737367" cy="18258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2456" rIns="92456" bIns="92456" numCol="1" spcCol="1270" anchor="ctr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*</a:t>
          </a:r>
          <a:r>
            <a:rPr lang="ru-RU" sz="1400" kern="1200" dirty="0" smtClean="0"/>
            <a:t>качество образовательных результатов (степень соответствия результатов освоения обучающимися образовательных программ государственному и социальному стандартам)</a:t>
          </a:r>
          <a:endParaRPr lang="ru-RU" sz="1400" kern="1200" dirty="0"/>
        </a:p>
      </dsp:txBody>
      <dsp:txXfrm>
        <a:off x="6461899" y="864745"/>
        <a:ext cx="2299388" cy="1825824"/>
      </dsp:txXfrm>
    </dsp:sp>
    <dsp:sp modelId="{E90D6DC9-D1C6-49AC-B093-5DF30CC29BD8}">
      <dsp:nvSpPr>
        <dsp:cNvPr id="0" name=""/>
        <dsp:cNvSpPr/>
      </dsp:nvSpPr>
      <dsp:spPr>
        <a:xfrm>
          <a:off x="6023920" y="2690570"/>
          <a:ext cx="2737367" cy="18258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*Качество условий образовательного процесса (качество условий реализации образовательных программ)</a:t>
          </a:r>
          <a:endParaRPr lang="ru-RU" sz="1700" kern="1200" dirty="0"/>
        </a:p>
      </dsp:txBody>
      <dsp:txXfrm>
        <a:off x="6461899" y="2690570"/>
        <a:ext cx="2299388" cy="1825824"/>
      </dsp:txXfrm>
    </dsp:sp>
    <dsp:sp modelId="{4A887749-644F-4FBB-A693-26C41F3D2F2B}">
      <dsp:nvSpPr>
        <dsp:cNvPr id="0" name=""/>
        <dsp:cNvSpPr/>
      </dsp:nvSpPr>
      <dsp:spPr>
        <a:xfrm>
          <a:off x="6023920" y="4516394"/>
          <a:ext cx="2737367" cy="182582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20904" rIns="120904" bIns="120904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*Эффективность управления качеством образования</a:t>
          </a:r>
          <a:endParaRPr lang="ru-RU" sz="1700" kern="1200" dirty="0"/>
        </a:p>
      </dsp:txBody>
      <dsp:txXfrm>
        <a:off x="6461899" y="4516394"/>
        <a:ext cx="2299388" cy="1825824"/>
      </dsp:txXfrm>
    </dsp:sp>
    <dsp:sp modelId="{7B7E249D-9183-4CD5-B770-2B722A3C36B8}">
      <dsp:nvSpPr>
        <dsp:cNvPr id="0" name=""/>
        <dsp:cNvSpPr/>
      </dsp:nvSpPr>
      <dsp:spPr>
        <a:xfrm>
          <a:off x="4563991" y="134781"/>
          <a:ext cx="1824911" cy="18249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предмет</a:t>
          </a:r>
          <a:endParaRPr lang="ru-RU" sz="2600" kern="1200" dirty="0"/>
        </a:p>
      </dsp:txBody>
      <dsp:txXfrm>
        <a:off x="4831243" y="402033"/>
        <a:ext cx="1290407" cy="129040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63AA29-85AC-43A3-964E-9388E7E9B189}">
      <dsp:nvSpPr>
        <dsp:cNvPr id="0" name=""/>
        <dsp:cNvSpPr/>
      </dsp:nvSpPr>
      <dsp:spPr>
        <a:xfrm>
          <a:off x="0" y="0"/>
          <a:ext cx="8458200" cy="182880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800" kern="1200" dirty="0" smtClean="0"/>
            <a:t>Составляющие ВСОКО</a:t>
          </a:r>
          <a:endParaRPr lang="ru-RU" sz="5800" kern="1200" dirty="0"/>
        </a:p>
      </dsp:txBody>
      <dsp:txXfrm>
        <a:off x="0" y="0"/>
        <a:ext cx="8458200" cy="1828800"/>
      </dsp:txXfrm>
    </dsp:sp>
    <dsp:sp modelId="{3DE33C5F-B185-403A-980C-64164D1D8BA7}">
      <dsp:nvSpPr>
        <dsp:cNvPr id="0" name=""/>
        <dsp:cNvSpPr/>
      </dsp:nvSpPr>
      <dsp:spPr>
        <a:xfrm>
          <a:off x="0" y="1828800"/>
          <a:ext cx="2114549" cy="384048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Оценка качества образования 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0" y="1828800"/>
        <a:ext cx="2114549" cy="3840480"/>
      </dsp:txXfrm>
    </dsp:sp>
    <dsp:sp modelId="{6511168A-42C8-40F5-BCAB-B0CE2FD07719}">
      <dsp:nvSpPr>
        <dsp:cNvPr id="0" name=""/>
        <dsp:cNvSpPr/>
      </dsp:nvSpPr>
      <dsp:spPr>
        <a:xfrm>
          <a:off x="2133602" y="1676409"/>
          <a:ext cx="2114549" cy="384048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Организационная структура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2133602" y="1676409"/>
        <a:ext cx="2114549" cy="3840480"/>
      </dsp:txXfrm>
    </dsp:sp>
    <dsp:sp modelId="{CB6BD11C-8B62-4BC7-88B1-0DB0D7659FC6}">
      <dsp:nvSpPr>
        <dsp:cNvPr id="0" name=""/>
        <dsp:cNvSpPr/>
      </dsp:nvSpPr>
      <dsp:spPr>
        <a:xfrm>
          <a:off x="4267204" y="1447785"/>
          <a:ext cx="2114549" cy="384048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solidFill>
                <a:schemeClr val="tx1"/>
              </a:solidFill>
            </a:rPr>
            <a:t>Внутришкольный</a:t>
          </a:r>
          <a:r>
            <a:rPr lang="ru-RU" sz="1800" kern="1200" dirty="0" smtClean="0">
              <a:solidFill>
                <a:schemeClr val="tx1"/>
              </a:solidFill>
            </a:rPr>
            <a:t> стандарт качества образования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267204" y="1447785"/>
        <a:ext cx="2114549" cy="3840480"/>
      </dsp:txXfrm>
    </dsp:sp>
    <dsp:sp modelId="{EFA49189-2758-49AA-B570-E153E21A24F1}">
      <dsp:nvSpPr>
        <dsp:cNvPr id="0" name=""/>
        <dsp:cNvSpPr/>
      </dsp:nvSpPr>
      <dsp:spPr>
        <a:xfrm>
          <a:off x="6324597" y="1219200"/>
          <a:ext cx="2114549" cy="384048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Школьный стандарт качества образования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6324597" y="1219200"/>
        <a:ext cx="2114549" cy="3840480"/>
      </dsp:txXfrm>
    </dsp:sp>
    <dsp:sp modelId="{17246229-BF5A-4B5D-8C03-CB732B790A7F}">
      <dsp:nvSpPr>
        <dsp:cNvPr id="0" name=""/>
        <dsp:cNvSpPr/>
      </dsp:nvSpPr>
      <dsp:spPr>
        <a:xfrm>
          <a:off x="0" y="5669280"/>
          <a:ext cx="8458200" cy="42672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E1108-CDBE-48D8-B02E-F161E52247DA}" type="datetimeFigureOut">
              <a:rPr lang="ru-RU" smtClean="0"/>
              <a:t>16.01.2016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AE656-8A39-4BA2-BF0D-466EF39465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995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844A1A0E-A7AC-4DE4-AA2D-914080C8EFE6}" type="slidenum">
              <a:rPr lang="ru-RU" sz="1200" smtClean="0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 sz="1200" smtClean="0">
              <a:solidFill>
                <a:prstClr val="black"/>
              </a:solidFill>
            </a:endParaRPr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10050-44F7-48ED-8EDD-25EF4D50D603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20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655B4-F934-4F96-9046-224A4D99CFCB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494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4F496-7FD8-4D3B-B230-926B508421E2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7377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C22EF-CAB5-4C8D-AEC0-18F5FAC36183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823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85FA5-27C1-4EF3-AE62-F12AC0CF5AC9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658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3BF4E-DD02-4EC3-B200-FAFB34B5DF6F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239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42CBD-2FAC-4D9E-875A-11C0220AE463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378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7C4E7-AAAD-4024-AD65-D40CBE15482A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107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8AE07-7A78-4EC4-A4C2-3D7BCF6943D2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602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2FB30-C121-4755-B28D-608C0BC490AD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282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52C54-A660-48F1-A621-33537B85773A}" type="slidenum">
              <a:rPr lang="ru-RU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018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C48A66-4F23-4AF9-A39E-3FBF17C9C327}" type="slidenum">
              <a:rPr lang="ru-RU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65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81000" y="1143000"/>
            <a:ext cx="8377551" cy="341632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5400" b="1" cap="all" dirty="0">
                <a:ln w="0"/>
                <a:gradFill flip="none">
                  <a:gsLst>
                    <a:gs pos="0">
                      <a:srgbClr val="B83D68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B83D68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B83D68">
                        <a:shade val="65000"/>
                        <a:satMod val="130000"/>
                      </a:srgbClr>
                    </a:gs>
                    <a:gs pos="92000">
                      <a:srgbClr val="B83D68">
                        <a:shade val="50000"/>
                        <a:satMod val="120000"/>
                      </a:srgbClr>
                    </a:gs>
                    <a:gs pos="100000">
                      <a:srgbClr val="B83D68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</a:rPr>
              <a:t>Добрый день!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5400" b="1" cap="all" dirty="0">
                <a:ln w="0"/>
                <a:gradFill flip="none">
                  <a:gsLst>
                    <a:gs pos="0">
                      <a:srgbClr val="B83D68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B83D68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B83D68">
                        <a:shade val="65000"/>
                        <a:satMod val="130000"/>
                      </a:srgbClr>
                    </a:gs>
                    <a:gs pos="92000">
                      <a:srgbClr val="B83D68">
                        <a:shade val="50000"/>
                        <a:satMod val="120000"/>
                      </a:srgbClr>
                    </a:gs>
                    <a:gs pos="100000">
                      <a:srgbClr val="B83D68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</a:rPr>
              <a:t>Мы рады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5400" b="1" cap="all" dirty="0">
                <a:ln w="0"/>
                <a:gradFill flip="none">
                  <a:gsLst>
                    <a:gs pos="0">
                      <a:srgbClr val="B83D68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B83D68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B83D68">
                        <a:shade val="65000"/>
                        <a:satMod val="130000"/>
                      </a:srgbClr>
                    </a:gs>
                    <a:gs pos="92000">
                      <a:srgbClr val="B83D68">
                        <a:shade val="50000"/>
                        <a:satMod val="120000"/>
                      </a:srgbClr>
                    </a:gs>
                    <a:gs pos="100000">
                      <a:srgbClr val="B83D68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</a:rPr>
              <a:t>приветствовать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5400" b="1" cap="all" dirty="0">
                <a:ln w="0"/>
                <a:gradFill flip="none">
                  <a:gsLst>
                    <a:gs pos="0">
                      <a:srgbClr val="B83D68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B83D68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B83D68">
                        <a:shade val="65000"/>
                        <a:satMod val="130000"/>
                      </a:srgbClr>
                    </a:gs>
                    <a:gs pos="92000">
                      <a:srgbClr val="B83D68">
                        <a:shade val="50000"/>
                        <a:satMod val="120000"/>
                      </a:srgbClr>
                    </a:gs>
                    <a:gs pos="100000">
                      <a:srgbClr val="B83D68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charset="0"/>
              </a:rPr>
              <a:t>Вас в нашей школе! </a:t>
            </a:r>
          </a:p>
        </p:txBody>
      </p:sp>
    </p:spTree>
    <p:extLst>
      <p:ext uri="{BB962C8B-B14F-4D97-AF65-F5344CB8AC3E}">
        <p14:creationId xmlns:p14="http://schemas.microsoft.com/office/powerpoint/2010/main" val="107732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52400"/>
          <a:ext cx="9144000" cy="670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067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8600"/>
          <a:ext cx="8229600" cy="5897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185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2400" y="228600"/>
          <a:ext cx="87630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810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28600" y="381000"/>
          <a:ext cx="84582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348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/>
          <a:p>
            <a:pPr eaLnBrk="1" hangingPunct="1"/>
            <a:r>
              <a:rPr lang="ru-RU" b="1" smtClean="0"/>
              <a:t>«</a:t>
            </a:r>
            <a:r>
              <a:rPr lang="ru-RU" sz="4000" b="1" smtClean="0"/>
              <a:t>Система менеджмента качества образования как основа</a:t>
            </a:r>
            <a:r>
              <a:rPr lang="en-US" sz="4000" b="1" smtClean="0"/>
              <a:t> </a:t>
            </a:r>
            <a:r>
              <a:rPr lang="ru-RU" sz="4000" b="1" smtClean="0"/>
              <a:t>совершенствования деятельности образовательного учреждения</a:t>
            </a:r>
            <a:r>
              <a:rPr lang="ru-RU" b="1" smtClean="0"/>
              <a:t>»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74663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1525893"/>
            <a:ext cx="9144000" cy="45719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noFill/>
          </a:ln>
          <a:scene3d>
            <a:camera prst="orthographicFront"/>
            <a:lightRig rig="chilly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96297" name="Rectangle 9"/>
          <p:cNvSpPr>
            <a:spLocks noChangeArrowheads="1"/>
          </p:cNvSpPr>
          <p:nvPr/>
        </p:nvSpPr>
        <p:spPr bwMode="auto">
          <a:xfrm>
            <a:off x="3581400" y="1447800"/>
            <a:ext cx="2285988" cy="1071559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  <a:ln w="76200">
            <a:gradFill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prstClr val="black"/>
                </a:solidFill>
                <a:latin typeface="Arial" charset="0"/>
              </a:rPr>
              <a:t>Введение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prstClr val="black"/>
                </a:solidFill>
                <a:latin typeface="Arial" charset="0"/>
              </a:rPr>
              <a:t> новой системы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prstClr val="black"/>
                </a:solidFill>
                <a:latin typeface="Arial" charset="0"/>
              </a:rPr>
              <a:t>оплаты труда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latin typeface="Arial" charset="0"/>
              </a:rPr>
              <a:t>(переход с 01.04.08)</a:t>
            </a:r>
          </a:p>
        </p:txBody>
      </p:sp>
      <p:sp>
        <p:nvSpPr>
          <p:cNvPr id="396299" name="Rectangle 11"/>
          <p:cNvSpPr>
            <a:spLocks noChangeArrowheads="1"/>
          </p:cNvSpPr>
          <p:nvPr/>
        </p:nvSpPr>
        <p:spPr bwMode="auto">
          <a:xfrm>
            <a:off x="6324600" y="3124200"/>
            <a:ext cx="2643178" cy="1428760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  <a:ln w="76200">
            <a:gradFill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b="1" dirty="0">
              <a:solidFill>
                <a:prstClr val="black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b="1" dirty="0">
              <a:solidFill>
                <a:prstClr val="black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prstClr val="black"/>
                </a:solidFill>
                <a:latin typeface="Arial" charset="0"/>
              </a:rPr>
              <a:t>Переход на нормативное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 err="1">
                <a:solidFill>
                  <a:prstClr val="black"/>
                </a:solidFill>
                <a:latin typeface="Arial" charset="0"/>
              </a:rPr>
              <a:t>подушевое</a:t>
            </a:r>
            <a:r>
              <a:rPr lang="ru-RU" sz="1400" b="1" dirty="0">
                <a:solidFill>
                  <a:prstClr val="black"/>
                </a:solidFill>
                <a:latin typeface="Arial" charset="0"/>
              </a:rPr>
              <a:t> финансирование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prstClr val="black"/>
                </a:solidFill>
                <a:latin typeface="Arial" charset="0"/>
              </a:rPr>
              <a:t>общеобразовательных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prstClr val="black"/>
                </a:solidFill>
                <a:latin typeface="Arial" charset="0"/>
              </a:rPr>
              <a:t>учреждений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b="1" dirty="0">
                <a:solidFill>
                  <a:srgbClr val="FF0000"/>
                </a:solidFill>
                <a:latin typeface="Arial" charset="0"/>
              </a:rPr>
              <a:t>(переход с 01.04.08</a:t>
            </a:r>
            <a:r>
              <a:rPr lang="ru-RU" sz="1400" b="1" dirty="0">
                <a:solidFill>
                  <a:prstClr val="black"/>
                </a:solidFill>
                <a:latin typeface="Arial" charset="0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b="1" dirty="0">
              <a:solidFill>
                <a:prstClr val="black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b="1" dirty="0">
              <a:solidFill>
                <a:prstClr val="black"/>
              </a:solidFill>
              <a:latin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1400" b="1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96300" name="Rectangle 12"/>
          <p:cNvSpPr>
            <a:spLocks noChangeArrowheads="1"/>
          </p:cNvSpPr>
          <p:nvPr/>
        </p:nvSpPr>
        <p:spPr bwMode="auto">
          <a:xfrm>
            <a:off x="214282" y="3286124"/>
            <a:ext cx="2786054" cy="1292235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  <a:ln w="76200">
            <a:gradFill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prstClr val="black"/>
                </a:solidFill>
                <a:latin typeface="Arial" charset="0"/>
              </a:rPr>
              <a:t>Развитие сети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prstClr val="black"/>
                </a:solidFill>
                <a:latin typeface="Arial" charset="0"/>
              </a:rPr>
              <a:t>общеобразовательных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prstClr val="black"/>
                </a:solidFill>
                <a:latin typeface="Arial" charset="0"/>
              </a:rPr>
              <a:t>учреждений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latin typeface="Arial" charset="0"/>
              </a:rPr>
              <a:t>(заключение договоров)</a:t>
            </a:r>
          </a:p>
        </p:txBody>
      </p:sp>
      <p:sp>
        <p:nvSpPr>
          <p:cNvPr id="396301" name="Rectangle 13"/>
          <p:cNvSpPr>
            <a:spLocks noChangeArrowheads="1"/>
          </p:cNvSpPr>
          <p:nvPr/>
        </p:nvSpPr>
        <p:spPr bwMode="auto">
          <a:xfrm>
            <a:off x="5410200" y="5257800"/>
            <a:ext cx="2819400" cy="1285873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  <a:ln w="76200" cmpd="tri">
            <a:gradFill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prstClr val="black"/>
                </a:solidFill>
                <a:latin typeface="Arial" charset="0"/>
              </a:rPr>
              <a:t>Развитие системы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prstClr val="black"/>
                </a:solidFill>
                <a:latin typeface="Arial" charset="0"/>
              </a:rPr>
              <a:t>оценки качества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prstClr val="black"/>
                </a:solidFill>
                <a:latin typeface="Arial" charset="0"/>
              </a:rPr>
              <a:t>образования</a:t>
            </a:r>
            <a:r>
              <a:rPr lang="ru-RU" sz="1600" dirty="0">
                <a:solidFill>
                  <a:prstClr val="black"/>
                </a:solidFill>
                <a:latin typeface="Arial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dirty="0">
                <a:solidFill>
                  <a:srgbClr val="FF0000"/>
                </a:solidFill>
                <a:latin typeface="Arial" charset="0"/>
              </a:rPr>
              <a:t>(цели и задачи школы)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prstClr val="black"/>
                </a:solidFill>
                <a:latin typeface="Arial" charset="0"/>
              </a:rPr>
              <a:t> </a:t>
            </a:r>
          </a:p>
        </p:txBody>
      </p:sp>
      <p:sp>
        <p:nvSpPr>
          <p:cNvPr id="396302" name="Rectangle 14"/>
          <p:cNvSpPr>
            <a:spLocks noChangeArrowheads="1"/>
          </p:cNvSpPr>
          <p:nvPr/>
        </p:nvSpPr>
        <p:spPr bwMode="auto">
          <a:xfrm>
            <a:off x="1295400" y="5257800"/>
            <a:ext cx="3000384" cy="1276336"/>
          </a:xfrm>
          <a:prstGeom prst="rect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2700000" scaled="0"/>
          </a:gradFill>
          <a:ln w="76200">
            <a:gradFill>
              <a:gsLst>
                <a:gs pos="0">
                  <a:srgbClr val="3399FF"/>
                </a:gs>
                <a:gs pos="16000">
                  <a:srgbClr val="00CCCC"/>
                </a:gs>
                <a:gs pos="47000">
                  <a:srgbClr val="9999FF"/>
                </a:gs>
                <a:gs pos="60001">
                  <a:srgbClr val="2E6792"/>
                </a:gs>
                <a:gs pos="71001">
                  <a:srgbClr val="3333CC"/>
                </a:gs>
                <a:gs pos="81000">
                  <a:srgbClr val="1170FF"/>
                </a:gs>
                <a:gs pos="100000">
                  <a:srgbClr val="006699"/>
                </a:gs>
              </a:gsLst>
              <a:lin ang="5400000" scaled="0"/>
            </a:gra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prstClr val="black"/>
                </a:solidFill>
                <a:latin typeface="Arial" charset="0"/>
              </a:rPr>
              <a:t>Расширение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prstClr val="black"/>
                </a:solidFill>
                <a:latin typeface="Arial" charset="0"/>
              </a:rPr>
              <a:t>общественного участия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prstClr val="black"/>
                </a:solidFill>
                <a:latin typeface="Arial" charset="0"/>
              </a:rPr>
              <a:t>в управлении образованием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latin typeface="Arial" charset="0"/>
              </a:rPr>
              <a:t>(создание Попечительского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  <a:latin typeface="Arial" charset="0"/>
              </a:rPr>
              <a:t>совета – январь 2008)</a:t>
            </a:r>
          </a:p>
        </p:txBody>
      </p:sp>
      <p:sp>
        <p:nvSpPr>
          <p:cNvPr id="30738" name="Rectangle 5"/>
          <p:cNvSpPr>
            <a:spLocks noChangeArrowheads="1"/>
          </p:cNvSpPr>
          <p:nvPr/>
        </p:nvSpPr>
        <p:spPr bwMode="auto">
          <a:xfrm>
            <a:off x="381000" y="214313"/>
            <a:ext cx="860901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45085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smtClean="0">
                <a:solidFill>
                  <a:srgbClr val="FF0000"/>
                </a:solidFill>
                <a:latin typeface="Arial" charset="0"/>
              </a:rPr>
              <a:t>УЧАСТИЕ В КОМПЛЕКСНОМ ПРОЕКТЕ МОДЕРНИЗАЦИИ ОБРАЗОВАНИЯ РЕСПУБЛИКИ БУРЯТИЯ</a:t>
            </a:r>
          </a:p>
        </p:txBody>
      </p:sp>
      <p:pic>
        <p:nvPicPr>
          <p:cNvPr id="30739" name="Picture 4" descr="Логотип ПНПО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"/>
            <a:ext cx="2416175" cy="172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0" name="full-image-3" descr="http://mail.rambler.ru/mail/mail.cgi/download/AG15.jpg?mode=obj;mbox=INBOX%26r%3Da1bc;what=198.3;for=dat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048000"/>
            <a:ext cx="2438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01032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Качество образования</a:t>
            </a:r>
          </a:p>
        </p:txBody>
      </p:sp>
      <p:sp>
        <p:nvSpPr>
          <p:cNvPr id="317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-  интегральная характеристика системы образования, отражающая степень соответствия реальных достигаемых образовательных результатов, условий образовательного процесса нормативным требованиям, социальным и личностным ожиданиям</a:t>
            </a:r>
          </a:p>
        </p:txBody>
      </p:sp>
    </p:spTree>
    <p:extLst>
      <p:ext uri="{BB962C8B-B14F-4D97-AF65-F5344CB8AC3E}">
        <p14:creationId xmlns:p14="http://schemas.microsoft.com/office/powerpoint/2010/main" val="142515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pPr eaLnBrk="1" hangingPunct="1"/>
            <a:r>
              <a:rPr lang="ru-RU" smtClean="0"/>
              <a:t>Оценка качества образования</a:t>
            </a:r>
          </a:p>
        </p:txBody>
      </p:sp>
      <p:sp>
        <p:nvSpPr>
          <p:cNvPr id="32771" name="Содержимое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4678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- процесс, в результате которого определяется степень соответствия измеряемых образовательных результатов, условий их обеспечения зафиксированной нормативных документах системе требований к качеству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53977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/>
          <a:lstStyle/>
          <a:p>
            <a:pPr eaLnBrk="1" hangingPunct="1"/>
            <a:r>
              <a:rPr lang="ru-RU" smtClean="0"/>
              <a:t>Внутришкольная система оценки качества образования -</a:t>
            </a:r>
          </a:p>
        </p:txBody>
      </p:sp>
      <p:sp>
        <p:nvSpPr>
          <p:cNvPr id="33795" name="Содержимое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целостная система диагностических и оценочных процедур, реализуемых различными субъектами государственно-общественного управления школой, которым делегированы отдельные полномочия по оценке качества образования, а также совокупность организационных структур и нормативных правовых материалов, обеспечивающих управление качеством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36206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низ 3"/>
          <p:cNvSpPr/>
          <p:nvPr/>
        </p:nvSpPr>
        <p:spPr bwMode="auto">
          <a:xfrm rot="1323869">
            <a:off x="2611438" y="2643188"/>
            <a:ext cx="644525" cy="1862137"/>
          </a:xfrm>
          <a:prstGeom prst="downArrow">
            <a:avLst>
              <a:gd name="adj1" fmla="val 50000"/>
              <a:gd name="adj2" fmla="val 112871"/>
            </a:avLst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Стрелка вниз 4"/>
          <p:cNvSpPr/>
          <p:nvPr/>
        </p:nvSpPr>
        <p:spPr bwMode="auto">
          <a:xfrm rot="20128216">
            <a:off x="5716588" y="2635250"/>
            <a:ext cx="644525" cy="1981200"/>
          </a:xfrm>
          <a:prstGeom prst="downArrow">
            <a:avLst>
              <a:gd name="adj1" fmla="val 50000"/>
              <a:gd name="adj2" fmla="val 112871"/>
            </a:avLst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Лента лицом вниз 5"/>
          <p:cNvSpPr/>
          <p:nvPr/>
        </p:nvSpPr>
        <p:spPr bwMode="auto">
          <a:xfrm>
            <a:off x="304800" y="381000"/>
            <a:ext cx="8610600" cy="2057400"/>
          </a:xfrm>
          <a:prstGeom prst="ribbon">
            <a:avLst/>
          </a:prstGeom>
          <a:solidFill>
            <a:schemeClr val="tx2">
              <a:lumMod val="40000"/>
              <a:lumOff val="6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 err="1">
                <a:solidFill>
                  <a:srgbClr val="B83D68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Внутришкольная</a:t>
            </a:r>
            <a:r>
              <a:rPr lang="ru-RU" sz="3200" b="1" dirty="0">
                <a:solidFill>
                  <a:srgbClr val="B83D68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система оценки качества образования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95400" y="4953000"/>
            <a:ext cx="2895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dirty="0">
                <a:solidFill>
                  <a:srgbClr val="B83D68">
                    <a:lumMod val="50000"/>
                  </a:srgbClr>
                </a:solidFill>
                <a:latin typeface="Arial" charset="0"/>
              </a:rPr>
              <a:t>экспертиза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0" y="5029200"/>
            <a:ext cx="32004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b="1" dirty="0">
                <a:solidFill>
                  <a:srgbClr val="B83D68">
                    <a:lumMod val="50000"/>
                  </a:srgbClr>
                </a:solidFill>
                <a:latin typeface="Arial" charset="0"/>
              </a:rPr>
              <a:t>измерения</a:t>
            </a:r>
          </a:p>
        </p:txBody>
      </p:sp>
      <p:sp>
        <p:nvSpPr>
          <p:cNvPr id="34823" name="Овал 9"/>
          <p:cNvSpPr>
            <a:spLocks noChangeArrowheads="1"/>
          </p:cNvSpPr>
          <p:nvPr/>
        </p:nvSpPr>
        <p:spPr bwMode="auto">
          <a:xfrm>
            <a:off x="381000" y="4572000"/>
            <a:ext cx="4495800" cy="1447800"/>
          </a:xfrm>
          <a:prstGeom prst="ellipse">
            <a:avLst/>
          </a:prstGeom>
          <a:solidFill>
            <a:srgbClr val="00B050">
              <a:alpha val="3686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4824" name="Овал 10"/>
          <p:cNvSpPr>
            <a:spLocks noChangeArrowheads="1"/>
          </p:cNvSpPr>
          <p:nvPr/>
        </p:nvSpPr>
        <p:spPr bwMode="auto">
          <a:xfrm>
            <a:off x="4343400" y="4648200"/>
            <a:ext cx="4495800" cy="1447800"/>
          </a:xfrm>
          <a:prstGeom prst="ellipse">
            <a:avLst/>
          </a:prstGeom>
          <a:solidFill>
            <a:srgbClr val="00B0F0">
              <a:alpha val="36862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43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/>
              <a:t>Принципы функционирования СОКО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240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944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57200"/>
          <a:ext cx="8229600" cy="5668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509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449</Words>
  <Application>Microsoft Office PowerPoint</Application>
  <PresentationFormat>Экран (4:3)</PresentationFormat>
  <Paragraphs>77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1_Тема Office</vt:lpstr>
      <vt:lpstr>Презентация PowerPoint</vt:lpstr>
      <vt:lpstr>«Система менеджмента качества образования как основа совершенствования деятельности образовательного учреждения» </vt:lpstr>
      <vt:lpstr>Презентация PowerPoint</vt:lpstr>
      <vt:lpstr>Качество образования</vt:lpstr>
      <vt:lpstr>Оценка качества образования</vt:lpstr>
      <vt:lpstr>Внутришкольная система оценки качества образования -</vt:lpstr>
      <vt:lpstr>Презентация PowerPoint</vt:lpstr>
      <vt:lpstr>Принципы функционирования СОКО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</dc:creator>
  <cp:lastModifiedBy>Ирина</cp:lastModifiedBy>
  <cp:revision>1</cp:revision>
  <dcterms:created xsi:type="dcterms:W3CDTF">2016-01-16T08:07:09Z</dcterms:created>
  <dcterms:modified xsi:type="dcterms:W3CDTF">2016-01-16T08:07:49Z</dcterms:modified>
</cp:coreProperties>
</file>