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9" r:id="rId3"/>
    <p:sldId id="279" r:id="rId4"/>
    <p:sldId id="276" r:id="rId5"/>
    <p:sldId id="283" r:id="rId6"/>
    <p:sldId id="274" r:id="rId7"/>
    <p:sldId id="258" r:id="rId8"/>
    <p:sldId id="262" r:id="rId9"/>
    <p:sldId id="263" r:id="rId10"/>
    <p:sldId id="280" r:id="rId11"/>
    <p:sldId id="281" r:id="rId12"/>
    <p:sldId id="282" r:id="rId13"/>
    <p:sldId id="266" r:id="rId14"/>
    <p:sldId id="267" r:id="rId15"/>
    <p:sldId id="277" r:id="rId16"/>
    <p:sldId id="268" r:id="rId17"/>
    <p:sldId id="269" r:id="rId18"/>
    <p:sldId id="270" r:id="rId19"/>
    <p:sldId id="271" r:id="rId20"/>
    <p:sldId id="272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D38E0-F503-499B-95BE-BA32C1CB5CE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3AD2C-9031-498F-825D-268106554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28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D0A2-F514-4C95-93C7-B0384FCF85C4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706E-9EAB-4387-B760-C2DDE5F48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D0A2-F514-4C95-93C7-B0384FCF85C4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706E-9EAB-4387-B760-C2DDE5F48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D0A2-F514-4C95-93C7-B0384FCF85C4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706E-9EAB-4387-B760-C2DDE5F48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D0A2-F514-4C95-93C7-B0384FCF85C4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706E-9EAB-4387-B760-C2DDE5F48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D0A2-F514-4C95-93C7-B0384FCF85C4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706E-9EAB-4387-B760-C2DDE5F48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D0A2-F514-4C95-93C7-B0384FCF85C4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706E-9EAB-4387-B760-C2DDE5F48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D0A2-F514-4C95-93C7-B0384FCF85C4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706E-9EAB-4387-B760-C2DDE5F48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D0A2-F514-4C95-93C7-B0384FCF85C4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706E-9EAB-4387-B760-C2DDE5F48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D0A2-F514-4C95-93C7-B0384FCF85C4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706E-9EAB-4387-B760-C2DDE5F48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D0A2-F514-4C95-93C7-B0384FCF85C4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706E-9EAB-4387-B760-C2DDE5F48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D0A2-F514-4C95-93C7-B0384FCF85C4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76706E-9EAB-4387-B760-C2DDE5F48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CDD0A2-F514-4C95-93C7-B0384FCF85C4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76706E-9EAB-4387-B760-C2DDE5F489F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0-tub.yandex.net/i?id=54447675-02"/>
          <p:cNvPicPr>
            <a:picLocks noGrp="1"/>
          </p:cNvPicPr>
          <p:nvPr>
            <p:ph idx="1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071546"/>
            <a:ext cx="88340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2071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86246" y="571480"/>
            <a:ext cx="597150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tt-RU" sz="120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Сөмбелә кунакка </a:t>
            </a:r>
          </a:p>
          <a:p>
            <a:pPr algn="ctr"/>
            <a:r>
              <a:rPr lang="tt-RU" sz="120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дәшә</a:t>
            </a:r>
            <a:endParaRPr lang="ru-RU" sz="120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Фотолар\бәрәңге\IMG_5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Фотолар\бәрәңге\IMG_5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Фотолар\бәрәңге\IMG_5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5-tub.yandex.net/i?id=69912053-09"/>
          <p:cNvPicPr>
            <a:picLocks noGrp="1"/>
          </p:cNvPicPr>
          <p:nvPr>
            <p:ph idx="1"/>
          </p:nvPr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357166"/>
            <a:ext cx="8643999" cy="28258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12500"/>
                <a:gd name="adj2" fmla="val 962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Тук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башак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аска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иелә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буш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башак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өскә үрелә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7-tub.yandex.net/i?id=45299478-09"/>
          <p:cNvPicPr>
            <a:picLocks noGrp="1"/>
          </p:cNvPicPr>
          <p:nvPr>
            <p:ph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3" y="4000504"/>
            <a:ext cx="7929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Игенченең уңганлыгы</a:t>
            </a:r>
            <a:endParaRPr lang="ru-RU" sz="5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tt-RU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Кырларыннан күренә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6-tub.yandex.net/i?id=86879213-07"/>
          <p:cNvPicPr>
            <a:picLocks noGrp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3-tub.yandex.net/i?id=11979145-04"/>
          <p:cNvPicPr>
            <a:picLocks noGrp="1"/>
          </p:cNvPicPr>
          <p:nvPr>
            <p:ph idx="1"/>
          </p:nvPr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-428652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1 из 64000"/>
          <p:cNvPicPr>
            <a:picLocks noGrp="1"/>
          </p:cNvPicPr>
          <p:nvPr>
            <p:ph idx="1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сень золотая..."/>
          <p:cNvPicPr>
            <a:picLocks noGrp="1"/>
          </p:cNvPicPr>
          <p:nvPr>
            <p:ph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-357214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6 из 64000"/>
          <p:cNvPicPr>
            <a:picLocks noGrp="1"/>
          </p:cNvPicPr>
          <p:nvPr>
            <p:ph idx="1"/>
          </p:nvPr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-214346" y="-28577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5-tub.yandex.net/i?id=66985383-13"/>
          <p:cNvPicPr>
            <a:picLocks noGrp="1"/>
          </p:cNvPicPr>
          <p:nvPr>
            <p:ph idx="1"/>
          </p:nvPr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у...?? И как я в ПРОФИЛЬ ??"/>
          <p:cNvPicPr>
            <a:picLocks noGrp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218 из 64000"/>
          <p:cNvPicPr>
            <a:picLocks noGrp="1"/>
          </p:cNvPicPr>
          <p:nvPr>
            <p:ph idx="1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Фотолар\наиля\SL372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1 из 640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Рабочий стол\Фотолар\наиля\SL372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8 из 640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2-tub.yandex.net/i?id=66097630-01"/>
          <p:cNvPicPr>
            <a:picLocks noGrp="1"/>
          </p:cNvPicPr>
          <p:nvPr>
            <p:ph idx="1"/>
          </p:nvPr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5-tub.yandex.net/i?id=22463542-06"/>
          <p:cNvPicPr>
            <a:picLocks noGrp="1"/>
          </p:cNvPicPr>
          <p:nvPr>
            <p:ph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0-tub.yandex.net/i?id=114148994-10"/>
          <p:cNvPicPr>
            <a:picLocks noGrp="1"/>
          </p:cNvPicPr>
          <p:nvPr>
            <p:ph idx="1"/>
          </p:nvPr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16</Words>
  <Application>Microsoft Office PowerPoint</Application>
  <PresentationFormat>Экран (4:3)</PresentationFormat>
  <Paragraphs>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</dc:creator>
  <cp:lastModifiedBy>Гульсина</cp:lastModifiedBy>
  <cp:revision>21</cp:revision>
  <dcterms:created xsi:type="dcterms:W3CDTF">2010-10-29T16:48:39Z</dcterms:created>
  <dcterms:modified xsi:type="dcterms:W3CDTF">2016-01-15T15:58:18Z</dcterms:modified>
</cp:coreProperties>
</file>